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35"/>
  </p:notesMasterIdLst>
  <p:sldIdLst>
    <p:sldId id="256" r:id="rId2"/>
    <p:sldId id="257" r:id="rId3"/>
    <p:sldId id="258" r:id="rId4"/>
    <p:sldId id="310" r:id="rId5"/>
    <p:sldId id="295" r:id="rId6"/>
    <p:sldId id="305" r:id="rId7"/>
    <p:sldId id="306" r:id="rId8"/>
    <p:sldId id="319" r:id="rId9"/>
    <p:sldId id="321" r:id="rId10"/>
    <p:sldId id="316" r:id="rId11"/>
    <p:sldId id="318" r:id="rId12"/>
    <p:sldId id="338" r:id="rId13"/>
    <p:sldId id="322" r:id="rId14"/>
    <p:sldId id="323" r:id="rId15"/>
    <p:sldId id="324" r:id="rId16"/>
    <p:sldId id="325" r:id="rId17"/>
    <p:sldId id="326" r:id="rId18"/>
    <p:sldId id="298" r:id="rId19"/>
    <p:sldId id="327" r:id="rId20"/>
    <p:sldId id="329" r:id="rId21"/>
    <p:sldId id="330" r:id="rId22"/>
    <p:sldId id="331" r:id="rId23"/>
    <p:sldId id="328" r:id="rId24"/>
    <p:sldId id="332" r:id="rId25"/>
    <p:sldId id="334" r:id="rId26"/>
    <p:sldId id="337" r:id="rId27"/>
    <p:sldId id="333" r:id="rId28"/>
    <p:sldId id="297" r:id="rId29"/>
    <p:sldId id="335" r:id="rId30"/>
    <p:sldId id="307" r:id="rId31"/>
    <p:sldId id="290" r:id="rId32"/>
    <p:sldId id="278" r:id="rId33"/>
    <p:sldId id="29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ssa Provost" initials="MP" lastIdx="1" clrIdx="0">
    <p:extLst>
      <p:ext uri="{19B8F6BF-5375-455C-9EA6-DF929625EA0E}">
        <p15:presenceInfo xmlns:p15="http://schemas.microsoft.com/office/powerpoint/2012/main" userId="S::mprovost@thecapcenter.org::377b8246-336d-4daa-925c-47388afa31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0" autoAdjust="0"/>
    <p:restoredTop sz="78479" autoAdjust="0"/>
  </p:normalViewPr>
  <p:slideViewPr>
    <p:cSldViewPr snapToGrid="0">
      <p:cViewPr varScale="1">
        <p:scale>
          <a:sx n="85" d="100"/>
          <a:sy n="85" d="100"/>
        </p:scale>
        <p:origin x="10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A0-4A34-8290-7F66013897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A0-4A34-8290-7F66013897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A0-4A34-8290-7F66013897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A0-4A34-8290-7F66013897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A0-4A34-8290-7F66013897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A0-4A34-8290-7F6601389714}"/>
              </c:ext>
            </c:extLst>
          </c:dPt>
          <c:dLbls>
            <c:dLbl>
              <c:idx val="2"/>
              <c:layout>
                <c:manualLayout>
                  <c:x val="1.523071333617183E-2"/>
                  <c:y val="5.10939346672611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A0-4A34-8290-7F6601389714}"/>
                </c:ext>
              </c:extLst>
            </c:dLbl>
            <c:dLbl>
              <c:idx val="3"/>
              <c:layout>
                <c:manualLayout>
                  <c:x val="0.19232051399886793"/>
                  <c:y val="-5.6818842738865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A0-4A34-8290-7F6601389714}"/>
                </c:ext>
              </c:extLst>
            </c:dLbl>
            <c:dLbl>
              <c:idx val="4"/>
              <c:layout>
                <c:manualLayout>
                  <c:x val="-5.342236499968557E-2"/>
                  <c:y val="7.95463798344111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A0-4A34-8290-7F6601389714}"/>
                </c:ext>
              </c:extLst>
            </c:dLbl>
            <c:dLbl>
              <c:idx val="5"/>
              <c:layout>
                <c:manualLayout>
                  <c:x val="-0.20033386874882089"/>
                  <c:y val="2.84094213694325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A0-4A34-8290-7F6601389714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Burn</c:v>
                </c:pt>
                <c:pt idx="1">
                  <c:v>Cut/pierce</c:v>
                </c:pt>
                <c:pt idx="2">
                  <c:v>Drowning</c:v>
                </c:pt>
                <c:pt idx="3">
                  <c:v>Fall</c:v>
                </c:pt>
                <c:pt idx="4">
                  <c:v>Poisoning</c:v>
                </c:pt>
                <c:pt idx="5">
                  <c:v>Suffocation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586</c:v>
                </c:pt>
                <c:pt idx="1">
                  <c:v>69</c:v>
                </c:pt>
                <c:pt idx="2">
                  <c:v>202</c:v>
                </c:pt>
                <c:pt idx="3">
                  <c:v>3473</c:v>
                </c:pt>
                <c:pt idx="4">
                  <c:v>774</c:v>
                </c:pt>
                <c:pt idx="5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A0-4A34-8290-7F6601389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BB-4C4F-8DF2-AF95B70568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BB-4C4F-8DF2-AF95B70568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BB-4C4F-8DF2-AF95B70568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BB-4C4F-8DF2-AF95B70568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BB-4C4F-8DF2-AF95B70568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BB-4C4F-8DF2-AF95B7056856}"/>
              </c:ext>
            </c:extLst>
          </c:dPt>
          <c:dLbls>
            <c:dLbl>
              <c:idx val="0"/>
              <c:layout>
                <c:manualLayout>
                  <c:x val="-0.2098459400667361"/>
                  <c:y val="1.13638803958886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32800377832774E-2"/>
                      <c:h val="9.24290457924080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BB-4C4F-8DF2-AF95B7056856}"/>
                </c:ext>
              </c:extLst>
            </c:dLbl>
            <c:dLbl>
              <c:idx val="1"/>
              <c:layout>
                <c:manualLayout>
                  <c:x val="5.9173497565955607E-2"/>
                  <c:y val="6.289308176100614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BB-4C4F-8DF2-AF95B7056856}"/>
                </c:ext>
              </c:extLst>
            </c:dLbl>
            <c:dLbl>
              <c:idx val="3"/>
              <c:layout>
                <c:manualLayout>
                  <c:x val="0.11732459782854968"/>
                  <c:y val="-3.24723044100358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BB-4C4F-8DF2-AF95B7056856}"/>
                </c:ext>
              </c:extLst>
            </c:dLbl>
            <c:dLbl>
              <c:idx val="4"/>
              <c:layout>
                <c:manualLayout>
                  <c:x val="-0.13220341477979455"/>
                  <c:y val="-4.59590374246828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BB-4C4F-8DF2-AF95B705685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Burn</c:v>
                </c:pt>
                <c:pt idx="1">
                  <c:v>Cut/pierce</c:v>
                </c:pt>
                <c:pt idx="2">
                  <c:v>Drowning</c:v>
                </c:pt>
                <c:pt idx="3">
                  <c:v>Fall</c:v>
                </c:pt>
                <c:pt idx="4">
                  <c:v>Poisoning</c:v>
                </c:pt>
                <c:pt idx="5">
                  <c:v>Suffocation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60</c:v>
                </c:pt>
                <c:pt idx="3">
                  <c:v>3</c:v>
                </c:pt>
                <c:pt idx="4">
                  <c:v>7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BB-4C4F-8DF2-AF95B7056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8EC37-8058-4B8E-8653-08CC81425CF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1D581F-7692-4D3D-9912-EE2955AF3ADF}">
      <dgm:prSet phldrT="[Text]"/>
      <dgm:spPr/>
      <dgm:t>
        <a:bodyPr/>
        <a:lstStyle/>
        <a:p>
          <a:r>
            <a:rPr lang="en-US" b="1" dirty="0"/>
            <a:t>Water</a:t>
          </a:r>
        </a:p>
      </dgm:t>
    </dgm:pt>
    <dgm:pt modelId="{641C0647-3F84-4700-BB20-BCCB171BB768}" type="parTrans" cxnId="{3BB74DE9-A609-44F9-B280-69C6312C0872}">
      <dgm:prSet/>
      <dgm:spPr/>
      <dgm:t>
        <a:bodyPr/>
        <a:lstStyle/>
        <a:p>
          <a:endParaRPr lang="en-US"/>
        </a:p>
      </dgm:t>
    </dgm:pt>
    <dgm:pt modelId="{DF2A7649-2271-4591-8628-6A149227E308}" type="sibTrans" cxnId="{3BB74DE9-A609-44F9-B280-69C6312C0872}">
      <dgm:prSet/>
      <dgm:spPr/>
      <dgm:t>
        <a:bodyPr/>
        <a:lstStyle/>
        <a:p>
          <a:endParaRPr lang="en-US"/>
        </a:p>
      </dgm:t>
    </dgm:pt>
    <dgm:pt modelId="{D1463B3F-3688-490C-947D-CF4810BF4804}">
      <dgm:prSet phldrT="[Text]"/>
      <dgm:spPr/>
      <dgm:t>
        <a:bodyPr/>
        <a:lstStyle/>
        <a:p>
          <a:r>
            <a:rPr lang="en-US" dirty="0"/>
            <a:t>Bathrooms</a:t>
          </a:r>
        </a:p>
      </dgm:t>
    </dgm:pt>
    <dgm:pt modelId="{3B066CD4-4013-4EA7-B8D8-F8B422265A3E}" type="parTrans" cxnId="{7C82BF69-CAE4-4C81-AF99-1D162239601A}">
      <dgm:prSet/>
      <dgm:spPr/>
      <dgm:t>
        <a:bodyPr/>
        <a:lstStyle/>
        <a:p>
          <a:endParaRPr lang="en-US"/>
        </a:p>
      </dgm:t>
    </dgm:pt>
    <dgm:pt modelId="{B2CB0CB8-E8FF-4DF6-9B36-7BFD08E288F8}" type="sibTrans" cxnId="{7C82BF69-CAE4-4C81-AF99-1D162239601A}">
      <dgm:prSet/>
      <dgm:spPr/>
      <dgm:t>
        <a:bodyPr/>
        <a:lstStyle/>
        <a:p>
          <a:endParaRPr lang="en-US"/>
        </a:p>
      </dgm:t>
    </dgm:pt>
    <dgm:pt modelId="{87B19A32-BEB1-45D9-9A43-609A1F715FE1}">
      <dgm:prSet phldrT="[Text]"/>
      <dgm:spPr/>
      <dgm:t>
        <a:bodyPr/>
        <a:lstStyle/>
        <a:p>
          <a:r>
            <a:rPr lang="en-US" b="1" dirty="0"/>
            <a:t>Heat or Flames</a:t>
          </a:r>
        </a:p>
      </dgm:t>
    </dgm:pt>
    <dgm:pt modelId="{D6B578FA-339A-45AC-B034-CA1E39FC8710}" type="parTrans" cxnId="{D87ABCA0-63B6-44C8-9B41-B440BBE9A0E8}">
      <dgm:prSet/>
      <dgm:spPr/>
      <dgm:t>
        <a:bodyPr/>
        <a:lstStyle/>
        <a:p>
          <a:endParaRPr lang="en-US"/>
        </a:p>
      </dgm:t>
    </dgm:pt>
    <dgm:pt modelId="{36EE5713-52DB-4031-BED8-AD59475CBFD4}" type="sibTrans" cxnId="{D87ABCA0-63B6-44C8-9B41-B440BBE9A0E8}">
      <dgm:prSet/>
      <dgm:spPr/>
      <dgm:t>
        <a:bodyPr/>
        <a:lstStyle/>
        <a:p>
          <a:endParaRPr lang="en-US"/>
        </a:p>
      </dgm:t>
    </dgm:pt>
    <dgm:pt modelId="{6F97F937-DCDF-4A95-9E6D-CACB8300189C}">
      <dgm:prSet phldrT="[Text]"/>
      <dgm:spPr/>
      <dgm:t>
        <a:bodyPr/>
        <a:lstStyle/>
        <a:p>
          <a:r>
            <a:rPr lang="en-US" dirty="0"/>
            <a:t>Kitchens</a:t>
          </a:r>
        </a:p>
      </dgm:t>
    </dgm:pt>
    <dgm:pt modelId="{393D98A5-BEDF-4E68-B437-BA6199891A6E}" type="parTrans" cxnId="{2224E04E-7EC0-4997-BFCF-6426F3F35A76}">
      <dgm:prSet/>
      <dgm:spPr/>
      <dgm:t>
        <a:bodyPr/>
        <a:lstStyle/>
        <a:p>
          <a:endParaRPr lang="en-US"/>
        </a:p>
      </dgm:t>
    </dgm:pt>
    <dgm:pt modelId="{9BE4EB6B-58A5-4AE0-ABAF-9EAEAD1D56B2}" type="sibTrans" cxnId="{2224E04E-7EC0-4997-BFCF-6426F3F35A76}">
      <dgm:prSet/>
      <dgm:spPr/>
      <dgm:t>
        <a:bodyPr/>
        <a:lstStyle/>
        <a:p>
          <a:endParaRPr lang="en-US"/>
        </a:p>
      </dgm:t>
    </dgm:pt>
    <dgm:pt modelId="{8C7B1A1A-2B8B-4C1E-B583-1023495E5FDB}">
      <dgm:prSet phldrT="[Text]"/>
      <dgm:spPr/>
      <dgm:t>
        <a:bodyPr/>
        <a:lstStyle/>
        <a:p>
          <a:r>
            <a:rPr lang="en-US" dirty="0"/>
            <a:t>Fireplaces</a:t>
          </a:r>
        </a:p>
      </dgm:t>
    </dgm:pt>
    <dgm:pt modelId="{3D08B60E-48AD-4790-AED6-99540E84CBA1}" type="parTrans" cxnId="{C0393E13-BB96-47B4-B274-71D764C72C32}">
      <dgm:prSet/>
      <dgm:spPr/>
      <dgm:t>
        <a:bodyPr/>
        <a:lstStyle/>
        <a:p>
          <a:endParaRPr lang="en-US"/>
        </a:p>
      </dgm:t>
    </dgm:pt>
    <dgm:pt modelId="{567A969E-9947-4201-866F-48F207BE3977}" type="sibTrans" cxnId="{C0393E13-BB96-47B4-B274-71D764C72C32}">
      <dgm:prSet/>
      <dgm:spPr/>
      <dgm:t>
        <a:bodyPr/>
        <a:lstStyle/>
        <a:p>
          <a:endParaRPr lang="en-US"/>
        </a:p>
      </dgm:t>
    </dgm:pt>
    <dgm:pt modelId="{0781B551-7391-4593-BFFB-06041880D14B}">
      <dgm:prSet phldrT="[Text]"/>
      <dgm:spPr/>
      <dgm:t>
        <a:bodyPr/>
        <a:lstStyle/>
        <a:p>
          <a:r>
            <a:rPr lang="en-US" b="1" dirty="0"/>
            <a:t>Toxic Substances</a:t>
          </a:r>
        </a:p>
      </dgm:t>
    </dgm:pt>
    <dgm:pt modelId="{0C6CF174-551B-4CFF-8080-D322FFBDD04B}" type="parTrans" cxnId="{30285CA8-0B3E-4720-B065-D8395252F083}">
      <dgm:prSet/>
      <dgm:spPr/>
      <dgm:t>
        <a:bodyPr/>
        <a:lstStyle/>
        <a:p>
          <a:endParaRPr lang="en-US"/>
        </a:p>
      </dgm:t>
    </dgm:pt>
    <dgm:pt modelId="{C2E6025E-186E-4F72-9868-244C5B4826C7}" type="sibTrans" cxnId="{30285CA8-0B3E-4720-B065-D8395252F083}">
      <dgm:prSet/>
      <dgm:spPr/>
      <dgm:t>
        <a:bodyPr/>
        <a:lstStyle/>
        <a:p>
          <a:endParaRPr lang="en-US"/>
        </a:p>
      </dgm:t>
    </dgm:pt>
    <dgm:pt modelId="{A3DBFA4C-0B66-4B54-A509-EA53865E7E5A}">
      <dgm:prSet phldrT="[Text]"/>
      <dgm:spPr/>
      <dgm:t>
        <a:bodyPr/>
        <a:lstStyle/>
        <a:p>
          <a:r>
            <a:rPr lang="en-US" dirty="0"/>
            <a:t>Under kitchen sinks</a:t>
          </a:r>
        </a:p>
      </dgm:t>
    </dgm:pt>
    <dgm:pt modelId="{CE2A161E-5C18-46BC-AEF4-0C366B43DA03}" type="parTrans" cxnId="{D09A8BAC-F9B9-446C-A083-79F6CEC9C794}">
      <dgm:prSet/>
      <dgm:spPr/>
      <dgm:t>
        <a:bodyPr/>
        <a:lstStyle/>
        <a:p>
          <a:endParaRPr lang="en-US"/>
        </a:p>
      </dgm:t>
    </dgm:pt>
    <dgm:pt modelId="{1609AD4F-9821-408D-A144-C87B1DCDF8D0}" type="sibTrans" cxnId="{D09A8BAC-F9B9-446C-A083-79F6CEC9C794}">
      <dgm:prSet/>
      <dgm:spPr/>
      <dgm:t>
        <a:bodyPr/>
        <a:lstStyle/>
        <a:p>
          <a:endParaRPr lang="en-US"/>
        </a:p>
      </dgm:t>
    </dgm:pt>
    <dgm:pt modelId="{130137E3-2A42-45DE-B093-E4162820C683}">
      <dgm:prSet phldrT="[Text]"/>
      <dgm:spPr/>
      <dgm:t>
        <a:bodyPr/>
        <a:lstStyle/>
        <a:p>
          <a:r>
            <a:rPr lang="en-US" b="1" dirty="0"/>
            <a:t>The Potential for a Fall</a:t>
          </a:r>
        </a:p>
      </dgm:t>
    </dgm:pt>
    <dgm:pt modelId="{82245E2D-3E06-4D51-881A-C0822C818E59}" type="parTrans" cxnId="{D48EF52A-E203-4C5E-B306-F0015B280A08}">
      <dgm:prSet/>
      <dgm:spPr/>
      <dgm:t>
        <a:bodyPr/>
        <a:lstStyle/>
        <a:p>
          <a:endParaRPr lang="en-US"/>
        </a:p>
      </dgm:t>
    </dgm:pt>
    <dgm:pt modelId="{B3177112-5C5F-4AC1-9644-1CC759023B79}" type="sibTrans" cxnId="{D48EF52A-E203-4C5E-B306-F0015B280A08}">
      <dgm:prSet/>
      <dgm:spPr/>
      <dgm:t>
        <a:bodyPr/>
        <a:lstStyle/>
        <a:p>
          <a:endParaRPr lang="en-US"/>
        </a:p>
      </dgm:t>
    </dgm:pt>
    <dgm:pt modelId="{A1220A5E-7036-404C-A57D-949AAA680AB7}">
      <dgm:prSet phldrT="[Text]"/>
      <dgm:spPr/>
      <dgm:t>
        <a:bodyPr/>
        <a:lstStyle/>
        <a:p>
          <a:r>
            <a:rPr lang="en-US" b="1" dirty="0"/>
            <a:t>Choking Hazards</a:t>
          </a:r>
        </a:p>
      </dgm:t>
    </dgm:pt>
    <dgm:pt modelId="{C1D5CDA1-A574-4985-BA2D-64E65B84CA62}" type="parTrans" cxnId="{82C5020C-C832-431B-AD45-36C73356D2D3}">
      <dgm:prSet/>
      <dgm:spPr/>
      <dgm:t>
        <a:bodyPr/>
        <a:lstStyle/>
        <a:p>
          <a:endParaRPr lang="en-US"/>
        </a:p>
      </dgm:t>
    </dgm:pt>
    <dgm:pt modelId="{615174C1-C757-4A69-A994-473AED254879}" type="sibTrans" cxnId="{82C5020C-C832-431B-AD45-36C73356D2D3}">
      <dgm:prSet/>
      <dgm:spPr/>
      <dgm:t>
        <a:bodyPr/>
        <a:lstStyle/>
        <a:p>
          <a:endParaRPr lang="en-US"/>
        </a:p>
      </dgm:t>
    </dgm:pt>
    <dgm:pt modelId="{0428910B-5621-44F8-8559-1DB591211616}">
      <dgm:prSet phldrT="[Text]"/>
      <dgm:spPr/>
      <dgm:t>
        <a:bodyPr/>
        <a:lstStyle/>
        <a:p>
          <a:r>
            <a:rPr lang="en-US" dirty="0"/>
            <a:t>Swimming pools &amp; hot tubs</a:t>
          </a:r>
        </a:p>
      </dgm:t>
    </dgm:pt>
    <dgm:pt modelId="{654DD141-5F12-4062-AB9F-F744AC50208E}" type="parTrans" cxnId="{BA5B056E-AFE2-4CCC-AFB9-4141677BD349}">
      <dgm:prSet/>
      <dgm:spPr/>
      <dgm:t>
        <a:bodyPr/>
        <a:lstStyle/>
        <a:p>
          <a:endParaRPr lang="en-US"/>
        </a:p>
      </dgm:t>
    </dgm:pt>
    <dgm:pt modelId="{D82365BE-7242-4A69-AA1B-5E02A03177A7}" type="sibTrans" cxnId="{BA5B056E-AFE2-4CCC-AFB9-4141677BD349}">
      <dgm:prSet/>
      <dgm:spPr/>
      <dgm:t>
        <a:bodyPr/>
        <a:lstStyle/>
        <a:p>
          <a:endParaRPr lang="en-US"/>
        </a:p>
      </dgm:t>
    </dgm:pt>
    <dgm:pt modelId="{E11F7CCD-DB96-4004-A93D-38F30A875E05}">
      <dgm:prSet phldrT="[Text]"/>
      <dgm:spPr/>
      <dgm:t>
        <a:bodyPr/>
        <a:lstStyle/>
        <a:p>
          <a:r>
            <a:rPr lang="en-US" dirty="0"/>
            <a:t>BBQ grills</a:t>
          </a:r>
        </a:p>
      </dgm:t>
    </dgm:pt>
    <dgm:pt modelId="{3A6CB62C-2EAA-445F-888C-183539C2A633}" type="parTrans" cxnId="{7981446F-6577-414D-A1C8-7324FC9D1D6E}">
      <dgm:prSet/>
      <dgm:spPr/>
      <dgm:t>
        <a:bodyPr/>
        <a:lstStyle/>
        <a:p>
          <a:endParaRPr lang="en-US"/>
        </a:p>
      </dgm:t>
    </dgm:pt>
    <dgm:pt modelId="{64B94D64-7541-4395-A4C3-6EEFBBE952CC}" type="sibTrans" cxnId="{7981446F-6577-414D-A1C8-7324FC9D1D6E}">
      <dgm:prSet/>
      <dgm:spPr/>
      <dgm:t>
        <a:bodyPr/>
        <a:lstStyle/>
        <a:p>
          <a:endParaRPr lang="en-US"/>
        </a:p>
      </dgm:t>
    </dgm:pt>
    <dgm:pt modelId="{21C5953F-5BEA-49AB-B0F6-7A93A877AFC6}">
      <dgm:prSet phldrT="[Text]"/>
      <dgm:spPr/>
      <dgm:t>
        <a:bodyPr/>
        <a:lstStyle/>
        <a:p>
          <a:r>
            <a:rPr lang="en-US" dirty="0"/>
            <a:t>Medicine cabinets</a:t>
          </a:r>
        </a:p>
      </dgm:t>
    </dgm:pt>
    <dgm:pt modelId="{654DA389-9AB5-46AC-88DA-FAA2784BC22D}" type="parTrans" cxnId="{98FD414D-73B0-47A5-8463-49740BE38D85}">
      <dgm:prSet/>
      <dgm:spPr/>
      <dgm:t>
        <a:bodyPr/>
        <a:lstStyle/>
        <a:p>
          <a:endParaRPr lang="en-US"/>
        </a:p>
      </dgm:t>
    </dgm:pt>
    <dgm:pt modelId="{2987705A-3E58-41AD-B26C-68090827E83E}" type="sibTrans" cxnId="{98FD414D-73B0-47A5-8463-49740BE38D85}">
      <dgm:prSet/>
      <dgm:spPr/>
      <dgm:t>
        <a:bodyPr/>
        <a:lstStyle/>
        <a:p>
          <a:endParaRPr lang="en-US"/>
        </a:p>
      </dgm:t>
    </dgm:pt>
    <dgm:pt modelId="{885D9602-B545-4FF3-80C1-6733C6E6B21C}">
      <dgm:prSet phldrT="[Text]"/>
      <dgm:spPr/>
      <dgm:t>
        <a:bodyPr/>
        <a:lstStyle/>
        <a:p>
          <a:r>
            <a:rPr lang="en-US" dirty="0"/>
            <a:t>Garages &amp; garden sheds</a:t>
          </a:r>
        </a:p>
      </dgm:t>
    </dgm:pt>
    <dgm:pt modelId="{8341CD34-9417-4C1D-8AA6-1ABD70A37664}" type="parTrans" cxnId="{AE3EBEA2-3835-4020-AA86-104056508CD0}">
      <dgm:prSet/>
      <dgm:spPr/>
      <dgm:t>
        <a:bodyPr/>
        <a:lstStyle/>
        <a:p>
          <a:endParaRPr lang="en-US"/>
        </a:p>
      </dgm:t>
    </dgm:pt>
    <dgm:pt modelId="{277EB7EF-6DC2-453A-85A4-EA3A5A05D776}" type="sibTrans" cxnId="{AE3EBEA2-3835-4020-AA86-104056508CD0}">
      <dgm:prSet/>
      <dgm:spPr/>
      <dgm:t>
        <a:bodyPr/>
        <a:lstStyle/>
        <a:p>
          <a:endParaRPr lang="en-US"/>
        </a:p>
      </dgm:t>
    </dgm:pt>
    <dgm:pt modelId="{DA5F1E87-1F9C-4AE8-88EE-CD4E9C6049B8}">
      <dgm:prSet phldrT="[Text]"/>
      <dgm:spPr/>
      <dgm:t>
        <a:bodyPr/>
        <a:lstStyle/>
        <a:p>
          <a:r>
            <a:rPr lang="en-US" dirty="0"/>
            <a:t>Purses</a:t>
          </a:r>
        </a:p>
      </dgm:t>
    </dgm:pt>
    <dgm:pt modelId="{00468FE6-05FA-49BE-8981-CD6E8131C5D0}" type="parTrans" cxnId="{AA3D4BCE-01C2-4222-AABC-5965855B4B64}">
      <dgm:prSet/>
      <dgm:spPr/>
      <dgm:t>
        <a:bodyPr/>
        <a:lstStyle/>
        <a:p>
          <a:endParaRPr lang="en-US"/>
        </a:p>
      </dgm:t>
    </dgm:pt>
    <dgm:pt modelId="{6104F81D-2EFA-48FE-9E84-FD284ACA2D99}" type="sibTrans" cxnId="{AA3D4BCE-01C2-4222-AABC-5965855B4B64}">
      <dgm:prSet/>
      <dgm:spPr/>
      <dgm:t>
        <a:bodyPr/>
        <a:lstStyle/>
        <a:p>
          <a:endParaRPr lang="en-US"/>
        </a:p>
      </dgm:t>
    </dgm:pt>
    <dgm:pt modelId="{99A84286-CAFE-4D0A-B230-6BC73D7AAEC3}">
      <dgm:prSet phldrT="[Text]"/>
      <dgm:spPr/>
      <dgm:t>
        <a:bodyPr/>
        <a:lstStyle/>
        <a:p>
          <a:r>
            <a:rPr lang="en-US" dirty="0"/>
            <a:t>Other areas where medicines are stores</a:t>
          </a:r>
        </a:p>
      </dgm:t>
    </dgm:pt>
    <dgm:pt modelId="{4BC4EA68-9992-4C3A-BE69-A7A01C93B269}" type="parTrans" cxnId="{4E8E41D1-8F19-4A11-99FD-7637E4668D23}">
      <dgm:prSet/>
      <dgm:spPr/>
      <dgm:t>
        <a:bodyPr/>
        <a:lstStyle/>
        <a:p>
          <a:endParaRPr lang="en-US"/>
        </a:p>
      </dgm:t>
    </dgm:pt>
    <dgm:pt modelId="{D804C2DD-7DE6-4CA7-8CCD-57E3238AFED0}" type="sibTrans" cxnId="{4E8E41D1-8F19-4A11-99FD-7637E4668D23}">
      <dgm:prSet/>
      <dgm:spPr/>
      <dgm:t>
        <a:bodyPr/>
        <a:lstStyle/>
        <a:p>
          <a:endParaRPr lang="en-US"/>
        </a:p>
      </dgm:t>
    </dgm:pt>
    <dgm:pt modelId="{3D217699-C049-41C4-B219-36C2E6A1FC42}">
      <dgm:prSet phldrT="[Text]"/>
      <dgm:spPr/>
      <dgm:t>
        <a:bodyPr/>
        <a:lstStyle/>
        <a:p>
          <a:r>
            <a:rPr lang="en-US" dirty="0"/>
            <a:t>Stairs</a:t>
          </a:r>
        </a:p>
      </dgm:t>
    </dgm:pt>
    <dgm:pt modelId="{DC86B402-1128-4AA6-9583-C55CF6431C7D}" type="parTrans" cxnId="{BF8968DD-4AB8-4AD1-A1A5-8366FC2F9643}">
      <dgm:prSet/>
      <dgm:spPr/>
      <dgm:t>
        <a:bodyPr/>
        <a:lstStyle/>
        <a:p>
          <a:endParaRPr lang="en-US"/>
        </a:p>
      </dgm:t>
    </dgm:pt>
    <dgm:pt modelId="{A7E52097-7956-485A-A30B-5AD8AF3CB69D}" type="sibTrans" cxnId="{BF8968DD-4AB8-4AD1-A1A5-8366FC2F9643}">
      <dgm:prSet/>
      <dgm:spPr/>
      <dgm:t>
        <a:bodyPr/>
        <a:lstStyle/>
        <a:p>
          <a:endParaRPr lang="en-US"/>
        </a:p>
      </dgm:t>
    </dgm:pt>
    <dgm:pt modelId="{23FB640D-E848-4F3F-A4A5-E69580266797}">
      <dgm:prSet phldrT="[Text]"/>
      <dgm:spPr/>
      <dgm:t>
        <a:bodyPr/>
        <a:lstStyle/>
        <a:p>
          <a:r>
            <a:rPr lang="en-US" dirty="0"/>
            <a:t>Slippery floors</a:t>
          </a:r>
        </a:p>
      </dgm:t>
    </dgm:pt>
    <dgm:pt modelId="{A5880451-8D7F-48A7-B68F-691AE9CF9EB6}" type="parTrans" cxnId="{8E7CB860-9686-4B78-81ED-FD2FC963667B}">
      <dgm:prSet/>
      <dgm:spPr/>
      <dgm:t>
        <a:bodyPr/>
        <a:lstStyle/>
        <a:p>
          <a:endParaRPr lang="en-US"/>
        </a:p>
      </dgm:t>
    </dgm:pt>
    <dgm:pt modelId="{C3EBC8A6-86FE-4137-A3CE-47B5423D741F}" type="sibTrans" cxnId="{8E7CB860-9686-4B78-81ED-FD2FC963667B}">
      <dgm:prSet/>
      <dgm:spPr/>
      <dgm:t>
        <a:bodyPr/>
        <a:lstStyle/>
        <a:p>
          <a:endParaRPr lang="en-US"/>
        </a:p>
      </dgm:t>
    </dgm:pt>
    <dgm:pt modelId="{28CE3B19-6CFD-4171-935F-6303E44C7851}">
      <dgm:prSet phldrT="[Text]"/>
      <dgm:spPr/>
      <dgm:t>
        <a:bodyPr/>
        <a:lstStyle/>
        <a:p>
          <a:r>
            <a:rPr lang="en-US" dirty="0"/>
            <a:t>High windows</a:t>
          </a:r>
        </a:p>
      </dgm:t>
    </dgm:pt>
    <dgm:pt modelId="{B6160458-B24E-42AB-A267-D89C0349F986}" type="parTrans" cxnId="{420175FF-1B20-4CCB-9C06-63C0FAF0F8B2}">
      <dgm:prSet/>
      <dgm:spPr/>
      <dgm:t>
        <a:bodyPr/>
        <a:lstStyle/>
        <a:p>
          <a:endParaRPr lang="en-US"/>
        </a:p>
      </dgm:t>
    </dgm:pt>
    <dgm:pt modelId="{2A87008D-05ED-4FF6-B638-662C6B6FC29D}" type="sibTrans" cxnId="{420175FF-1B20-4CCB-9C06-63C0FAF0F8B2}">
      <dgm:prSet/>
      <dgm:spPr/>
      <dgm:t>
        <a:bodyPr/>
        <a:lstStyle/>
        <a:p>
          <a:endParaRPr lang="en-US"/>
        </a:p>
      </dgm:t>
    </dgm:pt>
    <dgm:pt modelId="{12047BF2-2081-46B6-B60B-980AB2EC746F}">
      <dgm:prSet phldrT="[Text]"/>
      <dgm:spPr/>
      <dgm:t>
        <a:bodyPr/>
        <a:lstStyle/>
        <a:p>
          <a:r>
            <a:rPr lang="en-US" dirty="0"/>
            <a:t>Tipping furniture</a:t>
          </a:r>
        </a:p>
      </dgm:t>
    </dgm:pt>
    <dgm:pt modelId="{FE3A213E-1798-41B9-8022-220C07657662}" type="parTrans" cxnId="{33BB7D7D-D9B9-4F09-9C2E-AD59147CA9B2}">
      <dgm:prSet/>
      <dgm:spPr/>
      <dgm:t>
        <a:bodyPr/>
        <a:lstStyle/>
        <a:p>
          <a:endParaRPr lang="en-US"/>
        </a:p>
      </dgm:t>
    </dgm:pt>
    <dgm:pt modelId="{DF301A0C-1E3D-4A2E-9107-CD8281199439}" type="sibTrans" cxnId="{33BB7D7D-D9B9-4F09-9C2E-AD59147CA9B2}">
      <dgm:prSet/>
      <dgm:spPr/>
      <dgm:t>
        <a:bodyPr/>
        <a:lstStyle/>
        <a:p>
          <a:endParaRPr lang="en-US"/>
        </a:p>
      </dgm:t>
    </dgm:pt>
    <dgm:pt modelId="{97C0B7D8-3F1F-408E-9478-13C652E475E0}">
      <dgm:prSet phldrT="[Text]"/>
      <dgm:spPr/>
      <dgm:t>
        <a:bodyPr/>
        <a:lstStyle/>
        <a:p>
          <a:r>
            <a:rPr lang="en-US" dirty="0"/>
            <a:t>Unsafe sleep environments</a:t>
          </a:r>
        </a:p>
      </dgm:t>
    </dgm:pt>
    <dgm:pt modelId="{2B2A6054-6A3D-4FFB-A794-C55D3F547EE9}" type="parTrans" cxnId="{973701BD-556B-4611-BDDB-A2C13BED9B51}">
      <dgm:prSet/>
      <dgm:spPr/>
      <dgm:t>
        <a:bodyPr/>
        <a:lstStyle/>
        <a:p>
          <a:endParaRPr lang="en-US"/>
        </a:p>
      </dgm:t>
    </dgm:pt>
    <dgm:pt modelId="{9A50DF87-9D0C-4B6D-81D8-0FDE9CA6C3E0}" type="sibTrans" cxnId="{973701BD-556B-4611-BDDB-A2C13BED9B51}">
      <dgm:prSet/>
      <dgm:spPr/>
      <dgm:t>
        <a:bodyPr/>
        <a:lstStyle/>
        <a:p>
          <a:endParaRPr lang="en-US"/>
        </a:p>
      </dgm:t>
    </dgm:pt>
    <dgm:pt modelId="{1808A71E-A845-466B-9E26-9A2002D86FC0}">
      <dgm:prSet phldrT="[Text]"/>
      <dgm:spPr/>
      <dgm:t>
        <a:bodyPr/>
        <a:lstStyle/>
        <a:p>
          <a:r>
            <a:rPr lang="en-US" dirty="0"/>
            <a:t>Foods that pose choking hazards (e.g., hot dogs and grapes)</a:t>
          </a:r>
        </a:p>
      </dgm:t>
    </dgm:pt>
    <dgm:pt modelId="{A9F08A28-3A8B-4EEC-8DB0-9AAE5103D193}" type="parTrans" cxnId="{AF8611DB-432A-4CC7-99B6-7FD5FAE788BC}">
      <dgm:prSet/>
      <dgm:spPr/>
      <dgm:t>
        <a:bodyPr/>
        <a:lstStyle/>
        <a:p>
          <a:endParaRPr lang="en-US"/>
        </a:p>
      </dgm:t>
    </dgm:pt>
    <dgm:pt modelId="{0CE39EE8-4CC1-4824-B8BF-58851E73FEBA}" type="sibTrans" cxnId="{AF8611DB-432A-4CC7-99B6-7FD5FAE788BC}">
      <dgm:prSet/>
      <dgm:spPr/>
      <dgm:t>
        <a:bodyPr/>
        <a:lstStyle/>
        <a:p>
          <a:endParaRPr lang="en-US"/>
        </a:p>
      </dgm:t>
    </dgm:pt>
    <dgm:pt modelId="{352A7BFC-C492-43DD-BE2A-CD1BC124FCE6}">
      <dgm:prSet phldrT="[Text]"/>
      <dgm:spPr/>
      <dgm:t>
        <a:bodyPr/>
        <a:lstStyle/>
        <a:p>
          <a:r>
            <a:rPr lang="en-US" dirty="0"/>
            <a:t>Button batteries</a:t>
          </a:r>
        </a:p>
      </dgm:t>
    </dgm:pt>
    <dgm:pt modelId="{D1D57304-6D66-445B-B419-812260A23488}" type="parTrans" cxnId="{34628A0C-37D6-401A-830F-BE41C475F7B3}">
      <dgm:prSet/>
      <dgm:spPr/>
      <dgm:t>
        <a:bodyPr/>
        <a:lstStyle/>
        <a:p>
          <a:endParaRPr lang="en-US"/>
        </a:p>
      </dgm:t>
    </dgm:pt>
    <dgm:pt modelId="{DE6FCEC4-6D1F-4698-804C-2D4C5A4087FD}" type="sibTrans" cxnId="{34628A0C-37D6-401A-830F-BE41C475F7B3}">
      <dgm:prSet/>
      <dgm:spPr/>
      <dgm:t>
        <a:bodyPr/>
        <a:lstStyle/>
        <a:p>
          <a:endParaRPr lang="en-US"/>
        </a:p>
      </dgm:t>
    </dgm:pt>
    <dgm:pt modelId="{37FFFAF2-6B9A-45FB-B96D-2689D24A1821}">
      <dgm:prSet phldrT="[Text]"/>
      <dgm:spPr/>
      <dgm:t>
        <a:bodyPr/>
        <a:lstStyle/>
        <a:p>
          <a:r>
            <a:rPr lang="en-US" dirty="0"/>
            <a:t>Items that could trap or strangle a child (e.g., window cords)</a:t>
          </a:r>
        </a:p>
      </dgm:t>
    </dgm:pt>
    <dgm:pt modelId="{DD0326CC-8081-4E4F-9DF9-499BFC470EA7}" type="parTrans" cxnId="{F40281D4-0321-4395-A61D-09AA78BFCE4C}">
      <dgm:prSet/>
      <dgm:spPr/>
      <dgm:t>
        <a:bodyPr/>
        <a:lstStyle/>
        <a:p>
          <a:endParaRPr lang="en-US"/>
        </a:p>
      </dgm:t>
    </dgm:pt>
    <dgm:pt modelId="{AEEA05FD-FAB5-4986-B3F4-8C5B155B049C}" type="sibTrans" cxnId="{F40281D4-0321-4395-A61D-09AA78BFCE4C}">
      <dgm:prSet/>
      <dgm:spPr/>
      <dgm:t>
        <a:bodyPr/>
        <a:lstStyle/>
        <a:p>
          <a:endParaRPr lang="en-US"/>
        </a:p>
      </dgm:t>
    </dgm:pt>
    <dgm:pt modelId="{D3799F3B-B68F-4EF1-8C05-A066DCE49C47}">
      <dgm:prSet phldrT="[Text]"/>
      <dgm:spPr/>
      <dgm:t>
        <a:bodyPr/>
        <a:lstStyle/>
        <a:p>
          <a:r>
            <a:rPr lang="en-US" dirty="0"/>
            <a:t>Laundry rooms</a:t>
          </a:r>
        </a:p>
      </dgm:t>
    </dgm:pt>
    <dgm:pt modelId="{DED37C4C-79C4-4F78-AEDE-043358C29441}" type="parTrans" cxnId="{868FCE7A-1B2B-4CE2-9076-81D5ED9904B5}">
      <dgm:prSet/>
      <dgm:spPr/>
      <dgm:t>
        <a:bodyPr/>
        <a:lstStyle/>
        <a:p>
          <a:endParaRPr lang="en-US"/>
        </a:p>
      </dgm:t>
    </dgm:pt>
    <dgm:pt modelId="{51EC04B1-842A-4981-BF2A-33C2CFEC3965}" type="sibTrans" cxnId="{868FCE7A-1B2B-4CE2-9076-81D5ED9904B5}">
      <dgm:prSet/>
      <dgm:spPr/>
      <dgm:t>
        <a:bodyPr/>
        <a:lstStyle/>
        <a:p>
          <a:endParaRPr lang="en-US"/>
        </a:p>
      </dgm:t>
    </dgm:pt>
    <dgm:pt modelId="{122D6DD3-97BD-4A1C-AAED-3A8A6713DB15}">
      <dgm:prSet phldrT="[Text]"/>
      <dgm:spPr/>
      <dgm:t>
        <a:bodyPr/>
        <a:lstStyle/>
        <a:p>
          <a:r>
            <a:rPr lang="en-US" dirty="0"/>
            <a:t>Kitchens</a:t>
          </a:r>
        </a:p>
      </dgm:t>
    </dgm:pt>
    <dgm:pt modelId="{E6A4D838-FEAB-4163-A58F-4803BBAAEA0A}" type="parTrans" cxnId="{546937C9-1477-442A-929A-FAEEB4C2DA8B}">
      <dgm:prSet/>
      <dgm:spPr/>
      <dgm:t>
        <a:bodyPr/>
        <a:lstStyle/>
        <a:p>
          <a:endParaRPr lang="en-US"/>
        </a:p>
      </dgm:t>
    </dgm:pt>
    <dgm:pt modelId="{3C527A73-9F47-4D70-AA3C-A902BCC6D19E}" type="sibTrans" cxnId="{546937C9-1477-442A-929A-FAEEB4C2DA8B}">
      <dgm:prSet/>
      <dgm:spPr/>
      <dgm:t>
        <a:bodyPr/>
        <a:lstStyle/>
        <a:p>
          <a:endParaRPr lang="en-US"/>
        </a:p>
      </dgm:t>
    </dgm:pt>
    <dgm:pt modelId="{6AD68293-AC11-4C87-84B4-584EDF86B341}">
      <dgm:prSet phldrT="[Text]"/>
      <dgm:spPr/>
      <dgm:t>
        <a:bodyPr/>
        <a:lstStyle/>
        <a:p>
          <a:r>
            <a:rPr lang="en-US" dirty="0"/>
            <a:t>Bathrooms</a:t>
          </a:r>
        </a:p>
      </dgm:t>
    </dgm:pt>
    <dgm:pt modelId="{10A4C9D2-F406-4865-B80A-4983E9DB8904}" type="parTrans" cxnId="{CF690FBE-A839-4852-A401-E35BFE4AFB5D}">
      <dgm:prSet/>
      <dgm:spPr/>
      <dgm:t>
        <a:bodyPr/>
        <a:lstStyle/>
        <a:p>
          <a:endParaRPr lang="en-US"/>
        </a:p>
      </dgm:t>
    </dgm:pt>
    <dgm:pt modelId="{B48FBA46-276F-441D-9D1A-58942D04BC1D}" type="sibTrans" cxnId="{CF690FBE-A839-4852-A401-E35BFE4AFB5D}">
      <dgm:prSet/>
      <dgm:spPr/>
      <dgm:t>
        <a:bodyPr/>
        <a:lstStyle/>
        <a:p>
          <a:endParaRPr lang="en-US"/>
        </a:p>
      </dgm:t>
    </dgm:pt>
    <dgm:pt modelId="{3F446ECF-26B1-45F4-B5A1-C48883BB719F}" type="pres">
      <dgm:prSet presAssocID="{8F18EC37-8058-4B8E-8653-08CC81425CF4}" presName="Name0" presStyleCnt="0">
        <dgm:presLayoutVars>
          <dgm:dir/>
          <dgm:animLvl val="lvl"/>
          <dgm:resizeHandles val="exact"/>
        </dgm:presLayoutVars>
      </dgm:prSet>
      <dgm:spPr/>
    </dgm:pt>
    <dgm:pt modelId="{58CFFD5B-5405-4B21-925C-08EE1C7DD870}" type="pres">
      <dgm:prSet presAssocID="{6B1D581F-7692-4D3D-9912-EE2955AF3ADF}" presName="composite" presStyleCnt="0"/>
      <dgm:spPr/>
    </dgm:pt>
    <dgm:pt modelId="{E86901D4-3538-43C9-B912-EACBDEAA46FD}" type="pres">
      <dgm:prSet presAssocID="{6B1D581F-7692-4D3D-9912-EE2955AF3AD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82B4ED5E-ED1A-45B0-9703-76F199627504}" type="pres">
      <dgm:prSet presAssocID="{6B1D581F-7692-4D3D-9912-EE2955AF3ADF}" presName="desTx" presStyleLbl="alignAccFollowNode1" presStyleIdx="0" presStyleCnt="5">
        <dgm:presLayoutVars>
          <dgm:bulletEnabled val="1"/>
        </dgm:presLayoutVars>
      </dgm:prSet>
      <dgm:spPr/>
    </dgm:pt>
    <dgm:pt modelId="{41FF985E-CA6D-40A9-9FC1-A4A5A8E58E81}" type="pres">
      <dgm:prSet presAssocID="{DF2A7649-2271-4591-8628-6A149227E308}" presName="space" presStyleCnt="0"/>
      <dgm:spPr/>
    </dgm:pt>
    <dgm:pt modelId="{752BEC05-A4CE-4201-B16F-8D46AC9C8F88}" type="pres">
      <dgm:prSet presAssocID="{87B19A32-BEB1-45D9-9A43-609A1F715FE1}" presName="composite" presStyleCnt="0"/>
      <dgm:spPr/>
    </dgm:pt>
    <dgm:pt modelId="{6228510D-DAD4-433B-AAF0-1C62AA8CD145}" type="pres">
      <dgm:prSet presAssocID="{87B19A32-BEB1-45D9-9A43-609A1F715FE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6837A8F-274F-4F1E-86D9-C195D4CEFD0B}" type="pres">
      <dgm:prSet presAssocID="{87B19A32-BEB1-45D9-9A43-609A1F715FE1}" presName="desTx" presStyleLbl="alignAccFollowNode1" presStyleIdx="1" presStyleCnt="5">
        <dgm:presLayoutVars>
          <dgm:bulletEnabled val="1"/>
        </dgm:presLayoutVars>
      </dgm:prSet>
      <dgm:spPr/>
    </dgm:pt>
    <dgm:pt modelId="{1CD99F41-0228-431B-B459-FB216306B648}" type="pres">
      <dgm:prSet presAssocID="{36EE5713-52DB-4031-BED8-AD59475CBFD4}" presName="space" presStyleCnt="0"/>
      <dgm:spPr/>
    </dgm:pt>
    <dgm:pt modelId="{8BC192BD-4175-424C-9EE5-2234F9B56765}" type="pres">
      <dgm:prSet presAssocID="{0781B551-7391-4593-BFFB-06041880D14B}" presName="composite" presStyleCnt="0"/>
      <dgm:spPr/>
    </dgm:pt>
    <dgm:pt modelId="{9627C784-990C-4D34-925C-433CDFAC76AF}" type="pres">
      <dgm:prSet presAssocID="{0781B551-7391-4593-BFFB-06041880D14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3950DE0-A2BC-4F84-A82E-747F1E028EFA}" type="pres">
      <dgm:prSet presAssocID="{0781B551-7391-4593-BFFB-06041880D14B}" presName="desTx" presStyleLbl="alignAccFollowNode1" presStyleIdx="2" presStyleCnt="5">
        <dgm:presLayoutVars>
          <dgm:bulletEnabled val="1"/>
        </dgm:presLayoutVars>
      </dgm:prSet>
      <dgm:spPr/>
    </dgm:pt>
    <dgm:pt modelId="{D2E058A0-01B3-4506-A8CA-1BB89DF89AC0}" type="pres">
      <dgm:prSet presAssocID="{C2E6025E-186E-4F72-9868-244C5B4826C7}" presName="space" presStyleCnt="0"/>
      <dgm:spPr/>
    </dgm:pt>
    <dgm:pt modelId="{48136C9C-8602-4301-B23F-02E062D8DE5A}" type="pres">
      <dgm:prSet presAssocID="{130137E3-2A42-45DE-B093-E4162820C683}" presName="composite" presStyleCnt="0"/>
      <dgm:spPr/>
    </dgm:pt>
    <dgm:pt modelId="{C7214C96-D589-4FA0-82F1-222ACBAC0AFB}" type="pres">
      <dgm:prSet presAssocID="{130137E3-2A42-45DE-B093-E4162820C68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33CF6B9B-ECDB-481E-968F-D3964B0AC80F}" type="pres">
      <dgm:prSet presAssocID="{130137E3-2A42-45DE-B093-E4162820C683}" presName="desTx" presStyleLbl="alignAccFollowNode1" presStyleIdx="3" presStyleCnt="5">
        <dgm:presLayoutVars>
          <dgm:bulletEnabled val="1"/>
        </dgm:presLayoutVars>
      </dgm:prSet>
      <dgm:spPr/>
    </dgm:pt>
    <dgm:pt modelId="{00B51239-7EEC-439B-9723-FC15FEF30E61}" type="pres">
      <dgm:prSet presAssocID="{B3177112-5C5F-4AC1-9644-1CC759023B79}" presName="space" presStyleCnt="0"/>
      <dgm:spPr/>
    </dgm:pt>
    <dgm:pt modelId="{0657CCEE-4185-4C71-AA39-DFFDA2B2308E}" type="pres">
      <dgm:prSet presAssocID="{A1220A5E-7036-404C-A57D-949AAA680AB7}" presName="composite" presStyleCnt="0"/>
      <dgm:spPr/>
    </dgm:pt>
    <dgm:pt modelId="{28A24C0E-FFB6-4FBD-8C43-9A94797B56FE}" type="pres">
      <dgm:prSet presAssocID="{A1220A5E-7036-404C-A57D-949AAA680AB7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76DEA78-94CE-4F2C-8379-8FA53D94950B}" type="pres">
      <dgm:prSet presAssocID="{A1220A5E-7036-404C-A57D-949AAA680AB7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82C5020C-C832-431B-AD45-36C73356D2D3}" srcId="{8F18EC37-8058-4B8E-8653-08CC81425CF4}" destId="{A1220A5E-7036-404C-A57D-949AAA680AB7}" srcOrd="4" destOrd="0" parTransId="{C1D5CDA1-A574-4985-BA2D-64E65B84CA62}" sibTransId="{615174C1-C757-4A69-A994-473AED254879}"/>
    <dgm:cxn modelId="{34628A0C-37D6-401A-830F-BE41C475F7B3}" srcId="{A1220A5E-7036-404C-A57D-949AAA680AB7}" destId="{352A7BFC-C492-43DD-BE2A-CD1BC124FCE6}" srcOrd="2" destOrd="0" parTransId="{D1D57304-6D66-445B-B419-812260A23488}" sibTransId="{DE6FCEC4-6D1F-4698-804C-2D4C5A4087FD}"/>
    <dgm:cxn modelId="{C0393E13-BB96-47B4-B274-71D764C72C32}" srcId="{87B19A32-BEB1-45D9-9A43-609A1F715FE1}" destId="{8C7B1A1A-2B8B-4C1E-B583-1023495E5FDB}" srcOrd="1" destOrd="0" parTransId="{3D08B60E-48AD-4790-AED6-99540E84CBA1}" sibTransId="{567A969E-9947-4201-866F-48F207BE3977}"/>
    <dgm:cxn modelId="{25BDA113-1769-4CF1-8B13-4771F0AEAAF5}" type="presOf" srcId="{1808A71E-A845-466B-9E26-9A2002D86FC0}" destId="{776DEA78-94CE-4F2C-8379-8FA53D94950B}" srcOrd="0" destOrd="1" presId="urn:microsoft.com/office/officeart/2005/8/layout/hList1"/>
    <dgm:cxn modelId="{DDF64619-421C-4C06-A9EE-9B104C284917}" type="presOf" srcId="{885D9602-B545-4FF3-80C1-6733C6E6B21C}" destId="{23950DE0-A2BC-4F84-A82E-747F1E028EFA}" srcOrd="0" destOrd="4" presId="urn:microsoft.com/office/officeart/2005/8/layout/hList1"/>
    <dgm:cxn modelId="{97B6771B-ABB2-459E-A821-C42A50BB7388}" type="presOf" srcId="{352A7BFC-C492-43DD-BE2A-CD1BC124FCE6}" destId="{776DEA78-94CE-4F2C-8379-8FA53D94950B}" srcOrd="0" destOrd="2" presId="urn:microsoft.com/office/officeart/2005/8/layout/hList1"/>
    <dgm:cxn modelId="{108DDF20-42A1-438B-9859-3D26467F9F50}" type="presOf" srcId="{0781B551-7391-4593-BFFB-06041880D14B}" destId="{9627C784-990C-4D34-925C-433CDFAC76AF}" srcOrd="0" destOrd="0" presId="urn:microsoft.com/office/officeart/2005/8/layout/hList1"/>
    <dgm:cxn modelId="{D6F25322-E7E1-4CBA-9EA7-D732AB613DA8}" type="presOf" srcId="{130137E3-2A42-45DE-B093-E4162820C683}" destId="{C7214C96-D589-4FA0-82F1-222ACBAC0AFB}" srcOrd="0" destOrd="0" presId="urn:microsoft.com/office/officeart/2005/8/layout/hList1"/>
    <dgm:cxn modelId="{D48EF52A-E203-4C5E-B306-F0015B280A08}" srcId="{8F18EC37-8058-4B8E-8653-08CC81425CF4}" destId="{130137E3-2A42-45DE-B093-E4162820C683}" srcOrd="3" destOrd="0" parTransId="{82245E2D-3E06-4D51-881A-C0822C818E59}" sibTransId="{B3177112-5C5F-4AC1-9644-1CC759023B79}"/>
    <dgm:cxn modelId="{1562312E-9F9A-4B53-BBDF-A139C4EEE9CC}" type="presOf" srcId="{D1463B3F-3688-490C-947D-CF4810BF4804}" destId="{82B4ED5E-ED1A-45B0-9703-76F199627504}" srcOrd="0" destOrd="0" presId="urn:microsoft.com/office/officeart/2005/8/layout/hList1"/>
    <dgm:cxn modelId="{8E7CB860-9686-4B78-81ED-FD2FC963667B}" srcId="{130137E3-2A42-45DE-B093-E4162820C683}" destId="{23FB640D-E848-4F3F-A4A5-E69580266797}" srcOrd="1" destOrd="0" parTransId="{A5880451-8D7F-48A7-B68F-691AE9CF9EB6}" sibTransId="{C3EBC8A6-86FE-4137-A3CE-47B5423D741F}"/>
    <dgm:cxn modelId="{5F486E68-07B0-42B0-878C-7B6CF23E0428}" type="presOf" srcId="{99A84286-CAFE-4D0A-B230-6BC73D7AAEC3}" destId="{23950DE0-A2BC-4F84-A82E-747F1E028EFA}" srcOrd="0" destOrd="6" presId="urn:microsoft.com/office/officeart/2005/8/layout/hList1"/>
    <dgm:cxn modelId="{7C82BF69-CAE4-4C81-AF99-1D162239601A}" srcId="{6B1D581F-7692-4D3D-9912-EE2955AF3ADF}" destId="{D1463B3F-3688-490C-947D-CF4810BF4804}" srcOrd="0" destOrd="0" parTransId="{3B066CD4-4013-4EA7-B8D8-F8B422265A3E}" sibTransId="{B2CB0CB8-E8FF-4DF6-9B36-7BFD08E288F8}"/>
    <dgm:cxn modelId="{DA45CB4A-8584-4C74-9E5E-F80F3B3992C0}" type="presOf" srcId="{DA5F1E87-1F9C-4AE8-88EE-CD4E9C6049B8}" destId="{23950DE0-A2BC-4F84-A82E-747F1E028EFA}" srcOrd="0" destOrd="5" presId="urn:microsoft.com/office/officeart/2005/8/layout/hList1"/>
    <dgm:cxn modelId="{98FD414D-73B0-47A5-8463-49740BE38D85}" srcId="{0781B551-7391-4593-BFFB-06041880D14B}" destId="{21C5953F-5BEA-49AB-B0F6-7A93A877AFC6}" srcOrd="1" destOrd="0" parTransId="{654DA389-9AB5-46AC-88DA-FAA2784BC22D}" sibTransId="{2987705A-3E58-41AD-B26C-68090827E83E}"/>
    <dgm:cxn modelId="{BA5B056E-AFE2-4CCC-AFB9-4141677BD349}" srcId="{6B1D581F-7692-4D3D-9912-EE2955AF3ADF}" destId="{0428910B-5621-44F8-8559-1DB591211616}" srcOrd="2" destOrd="0" parTransId="{654DD141-5F12-4062-AB9F-F744AC50208E}" sibTransId="{D82365BE-7242-4A69-AA1B-5E02A03177A7}"/>
    <dgm:cxn modelId="{2224E04E-7EC0-4997-BFCF-6426F3F35A76}" srcId="{87B19A32-BEB1-45D9-9A43-609A1F715FE1}" destId="{6F97F937-DCDF-4A95-9E6D-CACB8300189C}" srcOrd="0" destOrd="0" parTransId="{393D98A5-BEDF-4E68-B437-BA6199891A6E}" sibTransId="{9BE4EB6B-58A5-4AE0-ABAF-9EAEAD1D56B2}"/>
    <dgm:cxn modelId="{7981446F-6577-414D-A1C8-7324FC9D1D6E}" srcId="{87B19A32-BEB1-45D9-9A43-609A1F715FE1}" destId="{E11F7CCD-DB96-4004-A93D-38F30A875E05}" srcOrd="2" destOrd="0" parTransId="{3A6CB62C-2EAA-445F-888C-183539C2A633}" sibTransId="{64B94D64-7541-4395-A4C3-6EEFBBE952CC}"/>
    <dgm:cxn modelId="{1A258C51-1E5B-4E08-8AA0-6F59845B8A4A}" type="presOf" srcId="{6B1D581F-7692-4D3D-9912-EE2955AF3ADF}" destId="{E86901D4-3538-43C9-B912-EACBDEAA46FD}" srcOrd="0" destOrd="0" presId="urn:microsoft.com/office/officeart/2005/8/layout/hList1"/>
    <dgm:cxn modelId="{7075F254-7F9F-433E-8748-E95EC44DA3CE}" type="presOf" srcId="{97C0B7D8-3F1F-408E-9478-13C652E475E0}" destId="{776DEA78-94CE-4F2C-8379-8FA53D94950B}" srcOrd="0" destOrd="0" presId="urn:microsoft.com/office/officeart/2005/8/layout/hList1"/>
    <dgm:cxn modelId="{31DD0C56-B947-4F3F-B9B9-176E87005046}" type="presOf" srcId="{A1220A5E-7036-404C-A57D-949AAA680AB7}" destId="{28A24C0E-FFB6-4FBD-8C43-9A94797B56FE}" srcOrd="0" destOrd="0" presId="urn:microsoft.com/office/officeart/2005/8/layout/hList1"/>
    <dgm:cxn modelId="{A5F37057-9DB6-4B8E-BFBC-6AF84A92AE8E}" type="presOf" srcId="{8F18EC37-8058-4B8E-8653-08CC81425CF4}" destId="{3F446ECF-26B1-45F4-B5A1-C48883BB719F}" srcOrd="0" destOrd="0" presId="urn:microsoft.com/office/officeart/2005/8/layout/hList1"/>
    <dgm:cxn modelId="{868FCE7A-1B2B-4CE2-9076-81D5ED9904B5}" srcId="{0781B551-7391-4593-BFFB-06041880D14B}" destId="{D3799F3B-B68F-4EF1-8C05-A066DCE49C47}" srcOrd="2" destOrd="0" parTransId="{DED37C4C-79C4-4F78-AEDE-043358C29441}" sibTransId="{51EC04B1-842A-4981-BF2A-33C2CFEC3965}"/>
    <dgm:cxn modelId="{84BF4D7B-EAB6-486C-89B6-334034A7D7B0}" type="presOf" srcId="{6F97F937-DCDF-4A95-9E6D-CACB8300189C}" destId="{56837A8F-274F-4F1E-86D9-C195D4CEFD0B}" srcOrd="0" destOrd="0" presId="urn:microsoft.com/office/officeart/2005/8/layout/hList1"/>
    <dgm:cxn modelId="{33BB7D7D-D9B9-4F09-9C2E-AD59147CA9B2}" srcId="{130137E3-2A42-45DE-B093-E4162820C683}" destId="{12047BF2-2081-46B6-B60B-980AB2EC746F}" srcOrd="3" destOrd="0" parTransId="{FE3A213E-1798-41B9-8022-220C07657662}" sibTransId="{DF301A0C-1E3D-4A2E-9107-CD8281199439}"/>
    <dgm:cxn modelId="{E134187E-DFFF-4C56-89D6-C0EDEF317D26}" type="presOf" srcId="{6AD68293-AC11-4C87-84B4-584EDF86B341}" destId="{23950DE0-A2BC-4F84-A82E-747F1E028EFA}" srcOrd="0" destOrd="3" presId="urn:microsoft.com/office/officeart/2005/8/layout/hList1"/>
    <dgm:cxn modelId="{62A65B81-157E-4162-907E-12082D01AEF9}" type="presOf" srcId="{E11F7CCD-DB96-4004-A93D-38F30A875E05}" destId="{56837A8F-274F-4F1E-86D9-C195D4CEFD0B}" srcOrd="0" destOrd="2" presId="urn:microsoft.com/office/officeart/2005/8/layout/hList1"/>
    <dgm:cxn modelId="{BA0CB681-0273-48A4-B074-D3A0367E3E84}" type="presOf" srcId="{23FB640D-E848-4F3F-A4A5-E69580266797}" destId="{33CF6B9B-ECDB-481E-968F-D3964B0AC80F}" srcOrd="0" destOrd="1" presId="urn:microsoft.com/office/officeart/2005/8/layout/hList1"/>
    <dgm:cxn modelId="{BF81B582-680C-483B-BF13-21820E40C61C}" type="presOf" srcId="{8C7B1A1A-2B8B-4C1E-B583-1023495E5FDB}" destId="{56837A8F-274F-4F1E-86D9-C195D4CEFD0B}" srcOrd="0" destOrd="1" presId="urn:microsoft.com/office/officeart/2005/8/layout/hList1"/>
    <dgm:cxn modelId="{B423BA87-A768-460B-B4E5-FCD27895FDF5}" type="presOf" srcId="{3D217699-C049-41C4-B219-36C2E6A1FC42}" destId="{33CF6B9B-ECDB-481E-968F-D3964B0AC80F}" srcOrd="0" destOrd="0" presId="urn:microsoft.com/office/officeart/2005/8/layout/hList1"/>
    <dgm:cxn modelId="{74EEA19C-16CB-4FA2-9901-052D9467BAD0}" type="presOf" srcId="{D3799F3B-B68F-4EF1-8C05-A066DCE49C47}" destId="{23950DE0-A2BC-4F84-A82E-747F1E028EFA}" srcOrd="0" destOrd="2" presId="urn:microsoft.com/office/officeart/2005/8/layout/hList1"/>
    <dgm:cxn modelId="{B14825A0-A972-49C2-BCAA-A7D55507585B}" type="presOf" srcId="{0428910B-5621-44F8-8559-1DB591211616}" destId="{82B4ED5E-ED1A-45B0-9703-76F199627504}" srcOrd="0" destOrd="2" presId="urn:microsoft.com/office/officeart/2005/8/layout/hList1"/>
    <dgm:cxn modelId="{D87ABCA0-63B6-44C8-9B41-B440BBE9A0E8}" srcId="{8F18EC37-8058-4B8E-8653-08CC81425CF4}" destId="{87B19A32-BEB1-45D9-9A43-609A1F715FE1}" srcOrd="1" destOrd="0" parTransId="{D6B578FA-339A-45AC-B034-CA1E39FC8710}" sibTransId="{36EE5713-52DB-4031-BED8-AD59475CBFD4}"/>
    <dgm:cxn modelId="{AE3EBEA2-3835-4020-AA86-104056508CD0}" srcId="{0781B551-7391-4593-BFFB-06041880D14B}" destId="{885D9602-B545-4FF3-80C1-6733C6E6B21C}" srcOrd="4" destOrd="0" parTransId="{8341CD34-9417-4C1D-8AA6-1ABD70A37664}" sibTransId="{277EB7EF-6DC2-453A-85A4-EA3A5A05D776}"/>
    <dgm:cxn modelId="{30285CA8-0B3E-4720-B065-D8395252F083}" srcId="{8F18EC37-8058-4B8E-8653-08CC81425CF4}" destId="{0781B551-7391-4593-BFFB-06041880D14B}" srcOrd="2" destOrd="0" parTransId="{0C6CF174-551B-4CFF-8080-D322FFBDD04B}" sibTransId="{C2E6025E-186E-4F72-9868-244C5B4826C7}"/>
    <dgm:cxn modelId="{27F13EA9-C4F6-4388-BE34-B0B756160315}" type="presOf" srcId="{37FFFAF2-6B9A-45FB-B96D-2689D24A1821}" destId="{776DEA78-94CE-4F2C-8379-8FA53D94950B}" srcOrd="0" destOrd="3" presId="urn:microsoft.com/office/officeart/2005/8/layout/hList1"/>
    <dgm:cxn modelId="{D09A8BAC-F9B9-446C-A083-79F6CEC9C794}" srcId="{0781B551-7391-4593-BFFB-06041880D14B}" destId="{A3DBFA4C-0B66-4B54-A509-EA53865E7E5A}" srcOrd="0" destOrd="0" parTransId="{CE2A161E-5C18-46BC-AEF4-0C366B43DA03}" sibTransId="{1609AD4F-9821-408D-A144-C87B1DCDF8D0}"/>
    <dgm:cxn modelId="{973701BD-556B-4611-BDDB-A2C13BED9B51}" srcId="{A1220A5E-7036-404C-A57D-949AAA680AB7}" destId="{97C0B7D8-3F1F-408E-9478-13C652E475E0}" srcOrd="0" destOrd="0" parTransId="{2B2A6054-6A3D-4FFB-A794-C55D3F547EE9}" sibTransId="{9A50DF87-9D0C-4B6D-81D8-0FDE9CA6C3E0}"/>
    <dgm:cxn modelId="{CF690FBE-A839-4852-A401-E35BFE4AFB5D}" srcId="{0781B551-7391-4593-BFFB-06041880D14B}" destId="{6AD68293-AC11-4C87-84B4-584EDF86B341}" srcOrd="3" destOrd="0" parTransId="{10A4C9D2-F406-4865-B80A-4983E9DB8904}" sibTransId="{B48FBA46-276F-441D-9D1A-58942D04BC1D}"/>
    <dgm:cxn modelId="{DF9C1DC1-6CF6-4A7A-8CA0-F83E60F72865}" type="presOf" srcId="{21C5953F-5BEA-49AB-B0F6-7A93A877AFC6}" destId="{23950DE0-A2BC-4F84-A82E-747F1E028EFA}" srcOrd="0" destOrd="1" presId="urn:microsoft.com/office/officeart/2005/8/layout/hList1"/>
    <dgm:cxn modelId="{E70DC6C2-339E-4FE9-9317-DAE26490146E}" type="presOf" srcId="{12047BF2-2081-46B6-B60B-980AB2EC746F}" destId="{33CF6B9B-ECDB-481E-968F-D3964B0AC80F}" srcOrd="0" destOrd="3" presId="urn:microsoft.com/office/officeart/2005/8/layout/hList1"/>
    <dgm:cxn modelId="{4EB6DBC6-DA56-41ED-8425-A9A39A06FE85}" type="presOf" srcId="{28CE3B19-6CFD-4171-935F-6303E44C7851}" destId="{33CF6B9B-ECDB-481E-968F-D3964B0AC80F}" srcOrd="0" destOrd="2" presId="urn:microsoft.com/office/officeart/2005/8/layout/hList1"/>
    <dgm:cxn modelId="{546937C9-1477-442A-929A-FAEEB4C2DA8B}" srcId="{6B1D581F-7692-4D3D-9912-EE2955AF3ADF}" destId="{122D6DD3-97BD-4A1C-AAED-3A8A6713DB15}" srcOrd="1" destOrd="0" parTransId="{E6A4D838-FEAB-4163-A58F-4803BBAAEA0A}" sibTransId="{3C527A73-9F47-4D70-AA3C-A902BCC6D19E}"/>
    <dgm:cxn modelId="{537029CB-4C44-4297-A0C3-56BBE879AAB2}" type="presOf" srcId="{A3DBFA4C-0B66-4B54-A509-EA53865E7E5A}" destId="{23950DE0-A2BC-4F84-A82E-747F1E028EFA}" srcOrd="0" destOrd="0" presId="urn:microsoft.com/office/officeart/2005/8/layout/hList1"/>
    <dgm:cxn modelId="{AA3D4BCE-01C2-4222-AABC-5965855B4B64}" srcId="{0781B551-7391-4593-BFFB-06041880D14B}" destId="{DA5F1E87-1F9C-4AE8-88EE-CD4E9C6049B8}" srcOrd="5" destOrd="0" parTransId="{00468FE6-05FA-49BE-8981-CD6E8131C5D0}" sibTransId="{6104F81D-2EFA-48FE-9E84-FD284ACA2D99}"/>
    <dgm:cxn modelId="{4E8E41D1-8F19-4A11-99FD-7637E4668D23}" srcId="{0781B551-7391-4593-BFFB-06041880D14B}" destId="{99A84286-CAFE-4D0A-B230-6BC73D7AAEC3}" srcOrd="6" destOrd="0" parTransId="{4BC4EA68-9992-4C3A-BE69-A7A01C93B269}" sibTransId="{D804C2DD-7DE6-4CA7-8CCD-57E3238AFED0}"/>
    <dgm:cxn modelId="{F40281D4-0321-4395-A61D-09AA78BFCE4C}" srcId="{A1220A5E-7036-404C-A57D-949AAA680AB7}" destId="{37FFFAF2-6B9A-45FB-B96D-2689D24A1821}" srcOrd="3" destOrd="0" parTransId="{DD0326CC-8081-4E4F-9DF9-499BFC470EA7}" sibTransId="{AEEA05FD-FAB5-4986-B3F4-8C5B155B049C}"/>
    <dgm:cxn modelId="{AF8611DB-432A-4CC7-99B6-7FD5FAE788BC}" srcId="{A1220A5E-7036-404C-A57D-949AAA680AB7}" destId="{1808A71E-A845-466B-9E26-9A2002D86FC0}" srcOrd="1" destOrd="0" parTransId="{A9F08A28-3A8B-4EEC-8DB0-9AAE5103D193}" sibTransId="{0CE39EE8-4CC1-4824-B8BF-58851E73FEBA}"/>
    <dgm:cxn modelId="{BF8968DD-4AB8-4AD1-A1A5-8366FC2F9643}" srcId="{130137E3-2A42-45DE-B093-E4162820C683}" destId="{3D217699-C049-41C4-B219-36C2E6A1FC42}" srcOrd="0" destOrd="0" parTransId="{DC86B402-1128-4AA6-9583-C55CF6431C7D}" sibTransId="{A7E52097-7956-485A-A30B-5AD8AF3CB69D}"/>
    <dgm:cxn modelId="{A0A582E2-8489-4ADF-9389-DD0E9F03EFEC}" type="presOf" srcId="{87B19A32-BEB1-45D9-9A43-609A1F715FE1}" destId="{6228510D-DAD4-433B-AAF0-1C62AA8CD145}" srcOrd="0" destOrd="0" presId="urn:microsoft.com/office/officeart/2005/8/layout/hList1"/>
    <dgm:cxn modelId="{3BB74DE9-A609-44F9-B280-69C6312C0872}" srcId="{8F18EC37-8058-4B8E-8653-08CC81425CF4}" destId="{6B1D581F-7692-4D3D-9912-EE2955AF3ADF}" srcOrd="0" destOrd="0" parTransId="{641C0647-3F84-4700-BB20-BCCB171BB768}" sibTransId="{DF2A7649-2271-4591-8628-6A149227E308}"/>
    <dgm:cxn modelId="{A8FC61F2-D72C-4B2B-978E-0F1CC4CCCE41}" type="presOf" srcId="{122D6DD3-97BD-4A1C-AAED-3A8A6713DB15}" destId="{82B4ED5E-ED1A-45B0-9703-76F199627504}" srcOrd="0" destOrd="1" presId="urn:microsoft.com/office/officeart/2005/8/layout/hList1"/>
    <dgm:cxn modelId="{420175FF-1B20-4CCB-9C06-63C0FAF0F8B2}" srcId="{130137E3-2A42-45DE-B093-E4162820C683}" destId="{28CE3B19-6CFD-4171-935F-6303E44C7851}" srcOrd="2" destOrd="0" parTransId="{B6160458-B24E-42AB-A267-D89C0349F986}" sibTransId="{2A87008D-05ED-4FF6-B638-662C6B6FC29D}"/>
    <dgm:cxn modelId="{9014D5AC-43C8-4E98-BB55-A63AE6E4FF36}" type="presParOf" srcId="{3F446ECF-26B1-45F4-B5A1-C48883BB719F}" destId="{58CFFD5B-5405-4B21-925C-08EE1C7DD870}" srcOrd="0" destOrd="0" presId="urn:microsoft.com/office/officeart/2005/8/layout/hList1"/>
    <dgm:cxn modelId="{2D7C1C33-B8BC-44BD-97D9-A9B5F8CC893A}" type="presParOf" srcId="{58CFFD5B-5405-4B21-925C-08EE1C7DD870}" destId="{E86901D4-3538-43C9-B912-EACBDEAA46FD}" srcOrd="0" destOrd="0" presId="urn:microsoft.com/office/officeart/2005/8/layout/hList1"/>
    <dgm:cxn modelId="{85061D68-374D-48BD-A328-D2F213173E9F}" type="presParOf" srcId="{58CFFD5B-5405-4B21-925C-08EE1C7DD870}" destId="{82B4ED5E-ED1A-45B0-9703-76F199627504}" srcOrd="1" destOrd="0" presId="urn:microsoft.com/office/officeart/2005/8/layout/hList1"/>
    <dgm:cxn modelId="{0F498A80-EA4A-47B0-979C-38C1F6B62902}" type="presParOf" srcId="{3F446ECF-26B1-45F4-B5A1-C48883BB719F}" destId="{41FF985E-CA6D-40A9-9FC1-A4A5A8E58E81}" srcOrd="1" destOrd="0" presId="urn:microsoft.com/office/officeart/2005/8/layout/hList1"/>
    <dgm:cxn modelId="{5F871EB3-F041-4F5B-ADC1-00D165AED19E}" type="presParOf" srcId="{3F446ECF-26B1-45F4-B5A1-C48883BB719F}" destId="{752BEC05-A4CE-4201-B16F-8D46AC9C8F88}" srcOrd="2" destOrd="0" presId="urn:microsoft.com/office/officeart/2005/8/layout/hList1"/>
    <dgm:cxn modelId="{7DE99659-1875-4021-BDB5-8575DB54A3DF}" type="presParOf" srcId="{752BEC05-A4CE-4201-B16F-8D46AC9C8F88}" destId="{6228510D-DAD4-433B-AAF0-1C62AA8CD145}" srcOrd="0" destOrd="0" presId="urn:microsoft.com/office/officeart/2005/8/layout/hList1"/>
    <dgm:cxn modelId="{5EE001EE-8734-48BC-A698-2E52AA12E77E}" type="presParOf" srcId="{752BEC05-A4CE-4201-B16F-8D46AC9C8F88}" destId="{56837A8F-274F-4F1E-86D9-C195D4CEFD0B}" srcOrd="1" destOrd="0" presId="urn:microsoft.com/office/officeart/2005/8/layout/hList1"/>
    <dgm:cxn modelId="{07920232-6750-43E2-AD36-1EE78275377C}" type="presParOf" srcId="{3F446ECF-26B1-45F4-B5A1-C48883BB719F}" destId="{1CD99F41-0228-431B-B459-FB216306B648}" srcOrd="3" destOrd="0" presId="urn:microsoft.com/office/officeart/2005/8/layout/hList1"/>
    <dgm:cxn modelId="{860191E4-F07E-4214-A7BC-B8A31A19883F}" type="presParOf" srcId="{3F446ECF-26B1-45F4-B5A1-C48883BB719F}" destId="{8BC192BD-4175-424C-9EE5-2234F9B56765}" srcOrd="4" destOrd="0" presId="urn:microsoft.com/office/officeart/2005/8/layout/hList1"/>
    <dgm:cxn modelId="{3F5274B6-9637-492E-A772-C2B5868DCFF4}" type="presParOf" srcId="{8BC192BD-4175-424C-9EE5-2234F9B56765}" destId="{9627C784-990C-4D34-925C-433CDFAC76AF}" srcOrd="0" destOrd="0" presId="urn:microsoft.com/office/officeart/2005/8/layout/hList1"/>
    <dgm:cxn modelId="{03B30F9C-D4E3-4794-9A82-ABE82C6D8430}" type="presParOf" srcId="{8BC192BD-4175-424C-9EE5-2234F9B56765}" destId="{23950DE0-A2BC-4F84-A82E-747F1E028EFA}" srcOrd="1" destOrd="0" presId="urn:microsoft.com/office/officeart/2005/8/layout/hList1"/>
    <dgm:cxn modelId="{5A0919A4-F8B9-485E-B2D0-210136D8C9A0}" type="presParOf" srcId="{3F446ECF-26B1-45F4-B5A1-C48883BB719F}" destId="{D2E058A0-01B3-4506-A8CA-1BB89DF89AC0}" srcOrd="5" destOrd="0" presId="urn:microsoft.com/office/officeart/2005/8/layout/hList1"/>
    <dgm:cxn modelId="{559EC1A8-6DCD-4931-B118-97B9C4330F40}" type="presParOf" srcId="{3F446ECF-26B1-45F4-B5A1-C48883BB719F}" destId="{48136C9C-8602-4301-B23F-02E062D8DE5A}" srcOrd="6" destOrd="0" presId="urn:microsoft.com/office/officeart/2005/8/layout/hList1"/>
    <dgm:cxn modelId="{0FAC389B-FAFC-41EB-A92C-9059566BD5CD}" type="presParOf" srcId="{48136C9C-8602-4301-B23F-02E062D8DE5A}" destId="{C7214C96-D589-4FA0-82F1-222ACBAC0AFB}" srcOrd="0" destOrd="0" presId="urn:microsoft.com/office/officeart/2005/8/layout/hList1"/>
    <dgm:cxn modelId="{3A7099D0-4C5D-4743-94D3-0B3B61B68340}" type="presParOf" srcId="{48136C9C-8602-4301-B23F-02E062D8DE5A}" destId="{33CF6B9B-ECDB-481E-968F-D3964B0AC80F}" srcOrd="1" destOrd="0" presId="urn:microsoft.com/office/officeart/2005/8/layout/hList1"/>
    <dgm:cxn modelId="{A12E5547-0DBB-4670-B883-00824C68E59A}" type="presParOf" srcId="{3F446ECF-26B1-45F4-B5A1-C48883BB719F}" destId="{00B51239-7EEC-439B-9723-FC15FEF30E61}" srcOrd="7" destOrd="0" presId="urn:microsoft.com/office/officeart/2005/8/layout/hList1"/>
    <dgm:cxn modelId="{9B14D141-87CC-409C-80AF-D89417B0FDF5}" type="presParOf" srcId="{3F446ECF-26B1-45F4-B5A1-C48883BB719F}" destId="{0657CCEE-4185-4C71-AA39-DFFDA2B2308E}" srcOrd="8" destOrd="0" presId="urn:microsoft.com/office/officeart/2005/8/layout/hList1"/>
    <dgm:cxn modelId="{230E8D4A-1AFA-4962-91E0-9828C1BDA682}" type="presParOf" srcId="{0657CCEE-4185-4C71-AA39-DFFDA2B2308E}" destId="{28A24C0E-FFB6-4FBD-8C43-9A94797B56FE}" srcOrd="0" destOrd="0" presId="urn:microsoft.com/office/officeart/2005/8/layout/hList1"/>
    <dgm:cxn modelId="{8B7DB973-DE03-4204-BA35-7BA04E78A3C4}" type="presParOf" srcId="{0657CCEE-4185-4C71-AA39-DFFDA2B2308E}" destId="{776DEA78-94CE-4F2C-8379-8FA53D9495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CEBB9-421D-46F1-9960-470819B2D7F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578151-3609-478C-9FE1-B4700DC61232}">
      <dgm:prSet/>
      <dgm:spPr/>
      <dgm:t>
        <a:bodyPr/>
        <a:lstStyle/>
        <a:p>
          <a:r>
            <a:rPr lang="en-US" b="0" dirty="0"/>
            <a:t>According to the California Pool Safety Act of 2018, for the construction of a new pool or spa or the remodeling of an existing pool or spa at a private single-family home, it must be equipped with at least </a:t>
          </a:r>
          <a:r>
            <a:rPr lang="en-US" b="1" dirty="0"/>
            <a:t>TWO</a:t>
          </a:r>
          <a:r>
            <a:rPr lang="en-US" b="0" dirty="0"/>
            <a:t> of the following seven drowning prevention safety features:</a:t>
          </a:r>
        </a:p>
      </dgm:t>
    </dgm:pt>
    <dgm:pt modelId="{B19973F2-C3EF-4F11-9428-F4AB7B32B9D2}" type="parTrans" cxnId="{AE5CF80B-2344-43BE-9EE4-BCB99266C749}">
      <dgm:prSet/>
      <dgm:spPr/>
      <dgm:t>
        <a:bodyPr/>
        <a:lstStyle/>
        <a:p>
          <a:endParaRPr lang="en-US"/>
        </a:p>
      </dgm:t>
    </dgm:pt>
    <dgm:pt modelId="{BD09E753-A97F-47D0-A61B-5BC5584B7B38}" type="sibTrans" cxnId="{AE5CF80B-2344-43BE-9EE4-BCB99266C749}">
      <dgm:prSet/>
      <dgm:spPr/>
      <dgm:t>
        <a:bodyPr/>
        <a:lstStyle/>
        <a:p>
          <a:endParaRPr lang="en-US"/>
        </a:p>
      </dgm:t>
    </dgm:pt>
    <dgm:pt modelId="{88596599-D425-43B3-B273-F74D7AE33F3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An </a:t>
          </a:r>
          <a:r>
            <a:rPr lang="en-US" b="1" dirty="0"/>
            <a:t>enclosure</a:t>
          </a:r>
        </a:p>
      </dgm:t>
    </dgm:pt>
    <dgm:pt modelId="{5A6C0BD2-63B9-43BF-BAAD-54BF65EAD0CB}" type="parTrans" cxnId="{1E29C0F1-A357-47EC-881C-B0956AE00DEB}">
      <dgm:prSet/>
      <dgm:spPr/>
      <dgm:t>
        <a:bodyPr/>
        <a:lstStyle/>
        <a:p>
          <a:endParaRPr lang="en-US"/>
        </a:p>
      </dgm:t>
    </dgm:pt>
    <dgm:pt modelId="{3C92F87C-AF3D-4C3A-B193-05AF5AA5C208}" type="sibTrans" cxnId="{1E29C0F1-A357-47EC-881C-B0956AE00DEB}">
      <dgm:prSet/>
      <dgm:spPr/>
      <dgm:t>
        <a:bodyPr/>
        <a:lstStyle/>
        <a:p>
          <a:endParaRPr lang="en-US"/>
        </a:p>
      </dgm:t>
    </dgm:pt>
    <dgm:pt modelId="{FC735D83-2D86-4B5E-91B7-374DFB3CAEA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Removable mesh </a:t>
          </a:r>
          <a:r>
            <a:rPr lang="en-US" b="1" dirty="0"/>
            <a:t>fence</a:t>
          </a:r>
        </a:p>
      </dgm:t>
    </dgm:pt>
    <dgm:pt modelId="{A6D9AC55-7DA4-4E39-A44E-A425A12ED065}" type="parTrans" cxnId="{58D9853A-EF46-4F8B-ADF1-8D99B8C2766C}">
      <dgm:prSet/>
      <dgm:spPr/>
      <dgm:t>
        <a:bodyPr/>
        <a:lstStyle/>
        <a:p>
          <a:endParaRPr lang="en-US"/>
        </a:p>
      </dgm:t>
    </dgm:pt>
    <dgm:pt modelId="{F05F7801-7A3D-45DC-ABB1-911C287595D9}" type="sibTrans" cxnId="{58D9853A-EF46-4F8B-ADF1-8D99B8C2766C}">
      <dgm:prSet/>
      <dgm:spPr/>
      <dgm:t>
        <a:bodyPr/>
        <a:lstStyle/>
        <a:p>
          <a:endParaRPr lang="en-US"/>
        </a:p>
      </dgm:t>
    </dgm:pt>
    <dgm:pt modelId="{435C8084-4518-48ED-81DC-C2A382E721C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A safety pool </a:t>
          </a:r>
          <a:r>
            <a:rPr lang="en-US" b="1" dirty="0"/>
            <a:t>cover</a:t>
          </a:r>
        </a:p>
      </dgm:t>
    </dgm:pt>
    <dgm:pt modelId="{C3E8C930-279C-45FA-9D7E-000F5AB0EB5D}" type="parTrans" cxnId="{6EC8020A-EF41-478F-A38F-68DD03B15715}">
      <dgm:prSet/>
      <dgm:spPr/>
      <dgm:t>
        <a:bodyPr/>
        <a:lstStyle/>
        <a:p>
          <a:endParaRPr lang="en-US"/>
        </a:p>
      </dgm:t>
    </dgm:pt>
    <dgm:pt modelId="{5E7EE37B-BCB2-4FCE-B688-C16BF35D3530}" type="sibTrans" cxnId="{6EC8020A-EF41-478F-A38F-68DD03B15715}">
      <dgm:prSet/>
      <dgm:spPr/>
      <dgm:t>
        <a:bodyPr/>
        <a:lstStyle/>
        <a:p>
          <a:endParaRPr lang="en-US"/>
        </a:p>
      </dgm:t>
    </dgm:pt>
    <dgm:pt modelId="{DEEE5B31-9142-445D-89B6-D956E8FDA6B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</a:t>
          </a:r>
          <a:r>
            <a:rPr lang="en-US" b="1" dirty="0"/>
            <a:t>Exit alarms </a:t>
          </a:r>
          <a:r>
            <a:rPr lang="en-US" dirty="0"/>
            <a:t>on the home’s doors that provide direct access to the swimming pool or spa</a:t>
          </a:r>
        </a:p>
      </dgm:t>
    </dgm:pt>
    <dgm:pt modelId="{F957382A-2035-4F8F-85EF-2ACD7FC74CC1}" type="parTrans" cxnId="{D844B02D-E697-462F-B86E-B10407C73A43}">
      <dgm:prSet/>
      <dgm:spPr/>
      <dgm:t>
        <a:bodyPr/>
        <a:lstStyle/>
        <a:p>
          <a:endParaRPr lang="en-US"/>
        </a:p>
      </dgm:t>
    </dgm:pt>
    <dgm:pt modelId="{91E9B536-DE92-4D2C-A4B8-C817E1D9DBFD}" type="sibTrans" cxnId="{D844B02D-E697-462F-B86E-B10407C73A43}">
      <dgm:prSet/>
      <dgm:spPr/>
      <dgm:t>
        <a:bodyPr/>
        <a:lstStyle/>
        <a:p>
          <a:endParaRPr lang="en-US"/>
        </a:p>
      </dgm:t>
    </dgm:pt>
    <dgm:pt modelId="{6991F90E-34AA-4BDC-A056-398C4BCBBE95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A </a:t>
          </a:r>
          <a:r>
            <a:rPr lang="en-US" b="1" dirty="0"/>
            <a:t>self-closing, self-latching device </a:t>
          </a:r>
          <a:r>
            <a:rPr lang="en-US" dirty="0"/>
            <a:t>with a release mechanisms placed no lower than 54 inches above the floor on the home’s doors providing direct access to the swimming pool or spa</a:t>
          </a:r>
        </a:p>
      </dgm:t>
    </dgm:pt>
    <dgm:pt modelId="{B1D63E68-9D97-4015-B12D-3C9E7FAE00C0}" type="parTrans" cxnId="{CDFD3F35-A54D-45F3-922C-4B3A8A9EAC5D}">
      <dgm:prSet/>
      <dgm:spPr/>
      <dgm:t>
        <a:bodyPr/>
        <a:lstStyle/>
        <a:p>
          <a:endParaRPr lang="en-US"/>
        </a:p>
      </dgm:t>
    </dgm:pt>
    <dgm:pt modelId="{F39F685E-AB34-4EC0-BA4E-3AA0F1F12A53}" type="sibTrans" cxnId="{CDFD3F35-A54D-45F3-922C-4B3A8A9EAC5D}">
      <dgm:prSet/>
      <dgm:spPr/>
      <dgm:t>
        <a:bodyPr/>
        <a:lstStyle/>
        <a:p>
          <a:endParaRPr lang="en-US"/>
        </a:p>
      </dgm:t>
    </dgm:pt>
    <dgm:pt modelId="{13F9D003-4EBB-40F9-A083-22C540951C6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An </a:t>
          </a:r>
          <a:r>
            <a:rPr lang="en-US" b="1" dirty="0"/>
            <a:t>alarm</a:t>
          </a:r>
          <a:r>
            <a:rPr lang="en-US" dirty="0"/>
            <a:t> that will sound upon detection of accidental or unauthorized entrance into the water</a:t>
          </a:r>
        </a:p>
      </dgm:t>
    </dgm:pt>
    <dgm:pt modelId="{EECCE1E4-D669-4E31-9EA5-FC5F039E04B2}" type="parTrans" cxnId="{59501917-88C9-475A-97B2-974FA792EA5E}">
      <dgm:prSet/>
      <dgm:spPr/>
      <dgm:t>
        <a:bodyPr/>
        <a:lstStyle/>
        <a:p>
          <a:endParaRPr lang="en-US"/>
        </a:p>
      </dgm:t>
    </dgm:pt>
    <dgm:pt modelId="{C68741A1-AAD7-46D0-90F3-B8805E3621CB}" type="sibTrans" cxnId="{59501917-88C9-475A-97B2-974FA792EA5E}">
      <dgm:prSet/>
      <dgm:spPr/>
      <dgm:t>
        <a:bodyPr/>
        <a:lstStyle/>
        <a:p>
          <a:endParaRPr lang="en-US"/>
        </a:p>
      </dgm:t>
    </dgm:pt>
    <dgm:pt modelId="{B8D3937F-03A3-4758-962A-988B564569E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</a:t>
          </a:r>
          <a:r>
            <a:rPr lang="en-US" b="1" dirty="0"/>
            <a:t>Other means of protection</a:t>
          </a:r>
          <a:r>
            <a:rPr lang="en-US" dirty="0"/>
            <a:t>, if the degree of protection afforded is equal or greater than that afforded by the features set forth above</a:t>
          </a:r>
        </a:p>
      </dgm:t>
    </dgm:pt>
    <dgm:pt modelId="{1D533982-5E72-4658-90D7-9960D3CD8CAA}" type="parTrans" cxnId="{B3C54A34-ED0A-4223-9E21-AB88AB34D1E4}">
      <dgm:prSet/>
      <dgm:spPr/>
      <dgm:t>
        <a:bodyPr/>
        <a:lstStyle/>
        <a:p>
          <a:endParaRPr lang="en-US"/>
        </a:p>
      </dgm:t>
    </dgm:pt>
    <dgm:pt modelId="{E4AB3D9A-F8F9-4E9B-9669-85C82A5DCF04}" type="sibTrans" cxnId="{B3C54A34-ED0A-4223-9E21-AB88AB34D1E4}">
      <dgm:prSet/>
      <dgm:spPr/>
      <dgm:t>
        <a:bodyPr/>
        <a:lstStyle/>
        <a:p>
          <a:endParaRPr lang="en-US"/>
        </a:p>
      </dgm:t>
    </dgm:pt>
    <dgm:pt modelId="{6D63D134-E28C-4D52-B322-11237F380FF1}" type="pres">
      <dgm:prSet presAssocID="{287CEBB9-421D-46F1-9960-470819B2D7F2}" presName="Name0" presStyleCnt="0">
        <dgm:presLayoutVars>
          <dgm:dir/>
          <dgm:animLvl val="lvl"/>
          <dgm:resizeHandles val="exact"/>
        </dgm:presLayoutVars>
      </dgm:prSet>
      <dgm:spPr/>
    </dgm:pt>
    <dgm:pt modelId="{25EE0B3E-0FED-4BB7-A58E-B440A9668288}" type="pres">
      <dgm:prSet presAssocID="{4B578151-3609-478C-9FE1-B4700DC61232}" presName="composite" presStyleCnt="0"/>
      <dgm:spPr/>
    </dgm:pt>
    <dgm:pt modelId="{328B4A0B-C26A-4A03-93D1-7988A1BBF9EC}" type="pres">
      <dgm:prSet presAssocID="{4B578151-3609-478C-9FE1-B4700DC6123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13B5A837-207F-4971-8460-D31D33EE4EC8}" type="pres">
      <dgm:prSet presAssocID="{4B578151-3609-478C-9FE1-B4700DC6123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EC8020A-EF41-478F-A38F-68DD03B15715}" srcId="{4B578151-3609-478C-9FE1-B4700DC61232}" destId="{435C8084-4518-48ED-81DC-C2A382E721C1}" srcOrd="2" destOrd="0" parTransId="{C3E8C930-279C-45FA-9D7E-000F5AB0EB5D}" sibTransId="{5E7EE37B-BCB2-4FCE-B688-C16BF35D3530}"/>
    <dgm:cxn modelId="{AE5CF80B-2344-43BE-9EE4-BCB99266C749}" srcId="{287CEBB9-421D-46F1-9960-470819B2D7F2}" destId="{4B578151-3609-478C-9FE1-B4700DC61232}" srcOrd="0" destOrd="0" parTransId="{B19973F2-C3EF-4F11-9428-F4AB7B32B9D2}" sibTransId="{BD09E753-A97F-47D0-A61B-5BC5584B7B38}"/>
    <dgm:cxn modelId="{59501917-88C9-475A-97B2-974FA792EA5E}" srcId="{4B578151-3609-478C-9FE1-B4700DC61232}" destId="{13F9D003-4EBB-40F9-A083-22C540951C6A}" srcOrd="5" destOrd="0" parTransId="{EECCE1E4-D669-4E31-9EA5-FC5F039E04B2}" sibTransId="{C68741A1-AAD7-46D0-90F3-B8805E3621CB}"/>
    <dgm:cxn modelId="{D844B02D-E697-462F-B86E-B10407C73A43}" srcId="{4B578151-3609-478C-9FE1-B4700DC61232}" destId="{DEEE5B31-9142-445D-89B6-D956E8FDA6B6}" srcOrd="3" destOrd="0" parTransId="{F957382A-2035-4F8F-85EF-2ACD7FC74CC1}" sibTransId="{91E9B536-DE92-4D2C-A4B8-C817E1D9DBFD}"/>
    <dgm:cxn modelId="{B3C54A34-ED0A-4223-9E21-AB88AB34D1E4}" srcId="{4B578151-3609-478C-9FE1-B4700DC61232}" destId="{B8D3937F-03A3-4758-962A-988B564569E0}" srcOrd="6" destOrd="0" parTransId="{1D533982-5E72-4658-90D7-9960D3CD8CAA}" sibTransId="{E4AB3D9A-F8F9-4E9B-9669-85C82A5DCF04}"/>
    <dgm:cxn modelId="{CDFD3F35-A54D-45F3-922C-4B3A8A9EAC5D}" srcId="{4B578151-3609-478C-9FE1-B4700DC61232}" destId="{6991F90E-34AA-4BDC-A056-398C4BCBBE95}" srcOrd="4" destOrd="0" parTransId="{B1D63E68-9D97-4015-B12D-3C9E7FAE00C0}" sibTransId="{F39F685E-AB34-4EC0-BA4E-3AA0F1F12A53}"/>
    <dgm:cxn modelId="{58D9853A-EF46-4F8B-ADF1-8D99B8C2766C}" srcId="{4B578151-3609-478C-9FE1-B4700DC61232}" destId="{FC735D83-2D86-4B5E-91B7-374DFB3CAEAE}" srcOrd="1" destOrd="0" parTransId="{A6D9AC55-7DA4-4E39-A44E-A425A12ED065}" sibTransId="{F05F7801-7A3D-45DC-ABB1-911C287595D9}"/>
    <dgm:cxn modelId="{020C7A61-42BC-4689-8ABD-26ECB1FABBA5}" type="presOf" srcId="{287CEBB9-421D-46F1-9960-470819B2D7F2}" destId="{6D63D134-E28C-4D52-B322-11237F380FF1}" srcOrd="0" destOrd="0" presId="urn:microsoft.com/office/officeart/2005/8/layout/hList1"/>
    <dgm:cxn modelId="{50D20250-02F7-42D7-A630-581CBACE72A0}" type="presOf" srcId="{435C8084-4518-48ED-81DC-C2A382E721C1}" destId="{13B5A837-207F-4971-8460-D31D33EE4EC8}" srcOrd="0" destOrd="2" presId="urn:microsoft.com/office/officeart/2005/8/layout/hList1"/>
    <dgm:cxn modelId="{37FDB576-E354-4CB6-8E91-CE8A54313715}" type="presOf" srcId="{6991F90E-34AA-4BDC-A056-398C4BCBBE95}" destId="{13B5A837-207F-4971-8460-D31D33EE4EC8}" srcOrd="0" destOrd="4" presId="urn:microsoft.com/office/officeart/2005/8/layout/hList1"/>
    <dgm:cxn modelId="{5EA0BA7F-D415-4861-9D1D-03969FD2ECD0}" type="presOf" srcId="{FC735D83-2D86-4B5E-91B7-374DFB3CAEAE}" destId="{13B5A837-207F-4971-8460-D31D33EE4EC8}" srcOrd="0" destOrd="1" presId="urn:microsoft.com/office/officeart/2005/8/layout/hList1"/>
    <dgm:cxn modelId="{58AC688D-BCD2-4D74-AF9B-695FD8DADC89}" type="presOf" srcId="{4B578151-3609-478C-9FE1-B4700DC61232}" destId="{328B4A0B-C26A-4A03-93D1-7988A1BBF9EC}" srcOrd="0" destOrd="0" presId="urn:microsoft.com/office/officeart/2005/8/layout/hList1"/>
    <dgm:cxn modelId="{E4671292-7939-43F4-B7BC-FDEEAB74FF59}" type="presOf" srcId="{13F9D003-4EBB-40F9-A083-22C540951C6A}" destId="{13B5A837-207F-4971-8460-D31D33EE4EC8}" srcOrd="0" destOrd="5" presId="urn:microsoft.com/office/officeart/2005/8/layout/hList1"/>
    <dgm:cxn modelId="{E1FAB4C7-5C1F-4316-8ACE-1659B166C2A8}" type="presOf" srcId="{DEEE5B31-9142-445D-89B6-D956E8FDA6B6}" destId="{13B5A837-207F-4971-8460-D31D33EE4EC8}" srcOrd="0" destOrd="3" presId="urn:microsoft.com/office/officeart/2005/8/layout/hList1"/>
    <dgm:cxn modelId="{46E792C8-66C8-49C2-BC8C-234476603D45}" type="presOf" srcId="{88596599-D425-43B3-B273-F74D7AE33F3B}" destId="{13B5A837-207F-4971-8460-D31D33EE4EC8}" srcOrd="0" destOrd="0" presId="urn:microsoft.com/office/officeart/2005/8/layout/hList1"/>
    <dgm:cxn modelId="{FD2D7ACE-1959-4493-8119-0EF72A2965CA}" type="presOf" srcId="{B8D3937F-03A3-4758-962A-988B564569E0}" destId="{13B5A837-207F-4971-8460-D31D33EE4EC8}" srcOrd="0" destOrd="6" presId="urn:microsoft.com/office/officeart/2005/8/layout/hList1"/>
    <dgm:cxn modelId="{1E29C0F1-A357-47EC-881C-B0956AE00DEB}" srcId="{4B578151-3609-478C-9FE1-B4700DC61232}" destId="{88596599-D425-43B3-B273-F74D7AE33F3B}" srcOrd="0" destOrd="0" parTransId="{5A6C0BD2-63B9-43BF-BAAD-54BF65EAD0CB}" sibTransId="{3C92F87C-AF3D-4C3A-B193-05AF5AA5C208}"/>
    <dgm:cxn modelId="{E8271A6C-C2FF-4795-B847-1CC8BB567712}" type="presParOf" srcId="{6D63D134-E28C-4D52-B322-11237F380FF1}" destId="{25EE0B3E-0FED-4BB7-A58E-B440A9668288}" srcOrd="0" destOrd="0" presId="urn:microsoft.com/office/officeart/2005/8/layout/hList1"/>
    <dgm:cxn modelId="{019BE3EF-A3DE-4ECC-B06C-3D3C195611EF}" type="presParOf" srcId="{25EE0B3E-0FED-4BB7-A58E-B440A9668288}" destId="{328B4A0B-C26A-4A03-93D1-7988A1BBF9EC}" srcOrd="0" destOrd="0" presId="urn:microsoft.com/office/officeart/2005/8/layout/hList1"/>
    <dgm:cxn modelId="{889A9753-762C-44FD-9AC7-1E3D934C35D1}" type="presParOf" srcId="{25EE0B3E-0FED-4BB7-A58E-B440A9668288}" destId="{13B5A837-207F-4971-8460-D31D33EE4E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CC97F-3FFD-44D1-9C14-F06195EDDB6B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FC404DE-939F-4C21-84C5-AE70374B4588}">
      <dgm:prSet phldrT="[Text]"/>
      <dgm:spPr/>
      <dgm:t>
        <a:bodyPr/>
        <a:lstStyle/>
        <a:p>
          <a:r>
            <a:rPr lang="en-US" b="1" dirty="0"/>
            <a:t>Under Kitchen &amp; Bathroom Sinks</a:t>
          </a:r>
        </a:p>
      </dgm:t>
    </dgm:pt>
    <dgm:pt modelId="{A410E3B3-9FB0-456E-92B9-449B9EE8423C}" type="parTrans" cxnId="{B55A5BFC-0229-4BCA-9A34-CC24DDF8CFBA}">
      <dgm:prSet/>
      <dgm:spPr/>
      <dgm:t>
        <a:bodyPr/>
        <a:lstStyle/>
        <a:p>
          <a:endParaRPr lang="en-US"/>
        </a:p>
      </dgm:t>
    </dgm:pt>
    <dgm:pt modelId="{71558E1F-5AC6-4DBD-9F68-AB681309D877}" type="sibTrans" cxnId="{B55A5BFC-0229-4BCA-9A34-CC24DDF8CFBA}">
      <dgm:prSet/>
      <dgm:spPr/>
      <dgm:t>
        <a:bodyPr/>
        <a:lstStyle/>
        <a:p>
          <a:endParaRPr lang="en-US"/>
        </a:p>
      </dgm:t>
    </dgm:pt>
    <dgm:pt modelId="{480649CF-1065-42EC-9738-E2E7EA41323A}">
      <dgm:prSet phldrT="[Text]"/>
      <dgm:spPr/>
      <dgm:t>
        <a:bodyPr/>
        <a:lstStyle/>
        <a:p>
          <a:r>
            <a:rPr lang="en-US" b="1" dirty="0"/>
            <a:t>Medicine Cabinets</a:t>
          </a:r>
        </a:p>
      </dgm:t>
    </dgm:pt>
    <dgm:pt modelId="{8C4E3BF8-BD10-4A71-8CA1-31F1B8DBE003}" type="parTrans" cxnId="{FEA743A5-D8AA-42CC-ADAD-B4E00E539D08}">
      <dgm:prSet/>
      <dgm:spPr/>
      <dgm:t>
        <a:bodyPr/>
        <a:lstStyle/>
        <a:p>
          <a:endParaRPr lang="en-US"/>
        </a:p>
      </dgm:t>
    </dgm:pt>
    <dgm:pt modelId="{CCD088CD-5229-4F59-8F4D-D08114CE1E0D}" type="sibTrans" cxnId="{FEA743A5-D8AA-42CC-ADAD-B4E00E539D08}">
      <dgm:prSet/>
      <dgm:spPr/>
      <dgm:t>
        <a:bodyPr/>
        <a:lstStyle/>
        <a:p>
          <a:endParaRPr lang="en-US"/>
        </a:p>
      </dgm:t>
    </dgm:pt>
    <dgm:pt modelId="{E1DE6DFB-9674-4F4C-944B-D581F27F3861}">
      <dgm:prSet phldrT="[Text]"/>
      <dgm:spPr/>
      <dgm:t>
        <a:bodyPr/>
        <a:lstStyle/>
        <a:p>
          <a:r>
            <a:rPr lang="en-US" b="1" dirty="0"/>
            <a:t>Laundry Rooms</a:t>
          </a:r>
        </a:p>
      </dgm:t>
    </dgm:pt>
    <dgm:pt modelId="{2C758AF9-F7FA-4284-AEB5-AF973DCF06C6}" type="parTrans" cxnId="{FDF79399-4268-4CF8-9D04-5590B97C4B78}">
      <dgm:prSet/>
      <dgm:spPr/>
      <dgm:t>
        <a:bodyPr/>
        <a:lstStyle/>
        <a:p>
          <a:endParaRPr lang="en-US"/>
        </a:p>
      </dgm:t>
    </dgm:pt>
    <dgm:pt modelId="{8805B449-771F-445A-8B01-F5A659DAF835}" type="sibTrans" cxnId="{FDF79399-4268-4CF8-9D04-5590B97C4B78}">
      <dgm:prSet/>
      <dgm:spPr/>
      <dgm:t>
        <a:bodyPr/>
        <a:lstStyle/>
        <a:p>
          <a:endParaRPr lang="en-US"/>
        </a:p>
      </dgm:t>
    </dgm:pt>
    <dgm:pt modelId="{3D9C2B0E-24D7-4C3F-9D00-9683AAE4B956}">
      <dgm:prSet phldrT="[Text]"/>
      <dgm:spPr/>
      <dgm:t>
        <a:bodyPr/>
        <a:lstStyle/>
        <a:p>
          <a:r>
            <a:rPr lang="en-US" b="1" dirty="0"/>
            <a:t>Garages &amp; Sheds</a:t>
          </a:r>
        </a:p>
      </dgm:t>
    </dgm:pt>
    <dgm:pt modelId="{5FBE6E44-AEB3-48DE-8196-BBD89F3727CD}" type="parTrans" cxnId="{F12375D9-3EFD-4CCD-819F-CEE4B4305F8D}">
      <dgm:prSet/>
      <dgm:spPr/>
      <dgm:t>
        <a:bodyPr/>
        <a:lstStyle/>
        <a:p>
          <a:endParaRPr lang="en-US"/>
        </a:p>
      </dgm:t>
    </dgm:pt>
    <dgm:pt modelId="{70C44F32-0366-42DD-9819-E52210881C01}" type="sibTrans" cxnId="{F12375D9-3EFD-4CCD-819F-CEE4B4305F8D}">
      <dgm:prSet/>
      <dgm:spPr/>
      <dgm:t>
        <a:bodyPr/>
        <a:lstStyle/>
        <a:p>
          <a:endParaRPr lang="en-US"/>
        </a:p>
      </dgm:t>
    </dgm:pt>
    <dgm:pt modelId="{0F4DDA79-EDE8-4CC0-B93E-EA26B2AC5C58}">
      <dgm:prSet phldrT="[Text]"/>
      <dgm:spPr/>
      <dgm:t>
        <a:bodyPr/>
        <a:lstStyle/>
        <a:p>
          <a:r>
            <a:rPr lang="en-US" dirty="0"/>
            <a:t>Keep bathroom counters clear of cosmetics and personal care items locked away, as many hygiene products contain chemicals as harmful as cleaning supplies</a:t>
          </a:r>
        </a:p>
      </dgm:t>
    </dgm:pt>
    <dgm:pt modelId="{5CF7679E-F21F-4D82-BA18-09BC0DFDBE22}" type="parTrans" cxnId="{CD7C49F2-ABC9-4753-9D21-FCE7A6F78BE4}">
      <dgm:prSet/>
      <dgm:spPr/>
      <dgm:t>
        <a:bodyPr/>
        <a:lstStyle/>
        <a:p>
          <a:endParaRPr lang="en-US"/>
        </a:p>
      </dgm:t>
    </dgm:pt>
    <dgm:pt modelId="{C1326712-170D-4EE3-B4A1-CCAEFA938822}" type="sibTrans" cxnId="{CD7C49F2-ABC9-4753-9D21-FCE7A6F78BE4}">
      <dgm:prSet/>
      <dgm:spPr/>
      <dgm:t>
        <a:bodyPr/>
        <a:lstStyle/>
        <a:p>
          <a:endParaRPr lang="en-US"/>
        </a:p>
      </dgm:t>
    </dgm:pt>
    <dgm:pt modelId="{E646CE5A-79B8-4C14-90DA-2A63514D5E46}">
      <dgm:prSet phldrT="[Text]"/>
      <dgm:spPr/>
      <dgm:t>
        <a:bodyPr/>
        <a:lstStyle/>
        <a:p>
          <a:r>
            <a:rPr lang="en-US" dirty="0"/>
            <a:t>Secure cleaning products, antifreeze, windshield wiper fluid, gasoline, kerosene, lamp oil, insecticide, chemicals, tools, and other items commonly kept in garages</a:t>
          </a:r>
        </a:p>
      </dgm:t>
    </dgm:pt>
    <dgm:pt modelId="{D6B24E97-2950-41DC-8881-8CADBC86185E}" type="parTrans" cxnId="{51FAACC5-BA3E-48FF-8723-F66FE854495B}">
      <dgm:prSet/>
      <dgm:spPr/>
      <dgm:t>
        <a:bodyPr/>
        <a:lstStyle/>
        <a:p>
          <a:endParaRPr lang="en-US"/>
        </a:p>
      </dgm:t>
    </dgm:pt>
    <dgm:pt modelId="{52148C15-CE31-4325-BBEC-EE6786C65CBE}" type="sibTrans" cxnId="{51FAACC5-BA3E-48FF-8723-F66FE854495B}">
      <dgm:prSet/>
      <dgm:spPr/>
      <dgm:t>
        <a:bodyPr/>
        <a:lstStyle/>
        <a:p>
          <a:endParaRPr lang="en-US"/>
        </a:p>
      </dgm:t>
    </dgm:pt>
    <dgm:pt modelId="{A674D39A-855F-4154-9232-D4BD9138D5EF}">
      <dgm:prSet phldrT="[Text]"/>
      <dgm:spPr/>
      <dgm:t>
        <a:bodyPr/>
        <a:lstStyle/>
        <a:p>
          <a:r>
            <a:rPr lang="en-US"/>
            <a:t>Keep medicines, supplements, and vitamins securely locked away in an out-of-reach medicine cabinet</a:t>
          </a:r>
          <a:endParaRPr lang="en-US" dirty="0"/>
        </a:p>
      </dgm:t>
    </dgm:pt>
    <dgm:pt modelId="{B51DAAA5-EAA2-4BF0-B707-F49F9F19BFE6}" type="parTrans" cxnId="{6F289F32-3CE8-4B29-B211-E65584FB8ADC}">
      <dgm:prSet/>
      <dgm:spPr/>
      <dgm:t>
        <a:bodyPr/>
        <a:lstStyle/>
        <a:p>
          <a:endParaRPr lang="en-US"/>
        </a:p>
      </dgm:t>
    </dgm:pt>
    <dgm:pt modelId="{D2BCFEF9-D22F-4C66-A878-184384AAC008}" type="sibTrans" cxnId="{6F289F32-3CE8-4B29-B211-E65584FB8ADC}">
      <dgm:prSet/>
      <dgm:spPr/>
      <dgm:t>
        <a:bodyPr/>
        <a:lstStyle/>
        <a:p>
          <a:endParaRPr lang="en-US"/>
        </a:p>
      </dgm:t>
    </dgm:pt>
    <dgm:pt modelId="{66CE04EC-4865-4690-B168-9DDC8AF6116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Detergent in single-use laundry packets is highly concentrated and toxic, and even a small amount can cause serious breathing or stomach problems</a:t>
          </a:r>
          <a:endParaRPr lang="en-US" dirty="0"/>
        </a:p>
      </dgm:t>
    </dgm:pt>
    <dgm:pt modelId="{AE2DE640-8085-48C5-9F6E-AF2E0F0FBD7A}" type="parTrans" cxnId="{E97AAEBE-D06E-4989-ABFA-AB16E54EA388}">
      <dgm:prSet/>
      <dgm:spPr/>
      <dgm:t>
        <a:bodyPr/>
        <a:lstStyle/>
        <a:p>
          <a:endParaRPr lang="en-US"/>
        </a:p>
      </dgm:t>
    </dgm:pt>
    <dgm:pt modelId="{B3AD9D14-FD15-45A5-B204-E5C3EB4AA9B9}" type="sibTrans" cxnId="{E97AAEBE-D06E-4989-ABFA-AB16E54EA388}">
      <dgm:prSet/>
      <dgm:spPr/>
      <dgm:t>
        <a:bodyPr/>
        <a:lstStyle/>
        <a:p>
          <a:endParaRPr lang="en-US"/>
        </a:p>
      </dgm:t>
    </dgm:pt>
    <dgm:pt modelId="{0CAB8211-9D61-4CD8-82E0-22AE250623B9}">
      <dgm:prSet phldrT="[Text]"/>
      <dgm:spPr/>
      <dgm:t>
        <a:bodyPr/>
        <a:lstStyle/>
        <a:p>
          <a:r>
            <a:rPr lang="en-US" dirty="0"/>
            <a:t>Keep cleaning supplies in out-of-reach locked cabinets</a:t>
          </a:r>
        </a:p>
      </dgm:t>
    </dgm:pt>
    <dgm:pt modelId="{11115F27-A2C5-4479-9E83-C23252C20276}" type="parTrans" cxnId="{E6567FF8-2A54-4088-B762-6FB02DEC5D7C}">
      <dgm:prSet/>
      <dgm:spPr/>
      <dgm:t>
        <a:bodyPr/>
        <a:lstStyle/>
        <a:p>
          <a:endParaRPr lang="en-US"/>
        </a:p>
      </dgm:t>
    </dgm:pt>
    <dgm:pt modelId="{FDE53A52-5B92-4D09-BE88-1C81297EA889}" type="sibTrans" cxnId="{E6567FF8-2A54-4088-B762-6FB02DEC5D7C}">
      <dgm:prSet/>
      <dgm:spPr/>
      <dgm:t>
        <a:bodyPr/>
        <a:lstStyle/>
        <a:p>
          <a:endParaRPr lang="en-US"/>
        </a:p>
      </dgm:t>
    </dgm:pt>
    <dgm:pt modelId="{D86811BB-49BB-4CB3-A248-A6658561D066}">
      <dgm:prSet phldrT="[Text]"/>
      <dgm:spPr/>
      <dgm:t>
        <a:bodyPr/>
        <a:lstStyle/>
        <a:p>
          <a:r>
            <a:rPr lang="en-US" dirty="0"/>
            <a:t>Keep fire extinguishers out of reach of children – fire retardant is toxic to ingest even in small doses</a:t>
          </a:r>
        </a:p>
      </dgm:t>
    </dgm:pt>
    <dgm:pt modelId="{F8CAC5DC-A34E-4677-855D-5F708B2CCD37}" type="parTrans" cxnId="{AD9D5818-E396-40D1-A378-92E0D2ED8055}">
      <dgm:prSet/>
      <dgm:spPr/>
      <dgm:t>
        <a:bodyPr/>
        <a:lstStyle/>
        <a:p>
          <a:endParaRPr lang="en-US"/>
        </a:p>
      </dgm:t>
    </dgm:pt>
    <dgm:pt modelId="{C6D6B5CE-B128-465D-94AA-10DEB379FC55}" type="sibTrans" cxnId="{AD9D5818-E396-40D1-A378-92E0D2ED8055}">
      <dgm:prSet/>
      <dgm:spPr/>
      <dgm:t>
        <a:bodyPr/>
        <a:lstStyle/>
        <a:p>
          <a:endParaRPr lang="en-US"/>
        </a:p>
      </dgm:t>
    </dgm:pt>
    <dgm:pt modelId="{04342B87-1310-4355-A269-F7C121572B4A}" type="pres">
      <dgm:prSet presAssocID="{82CCC97F-3FFD-44D1-9C14-F06195EDDB6B}" presName="linear" presStyleCnt="0">
        <dgm:presLayoutVars>
          <dgm:dir/>
          <dgm:animLvl val="lvl"/>
          <dgm:resizeHandles val="exact"/>
        </dgm:presLayoutVars>
      </dgm:prSet>
      <dgm:spPr/>
    </dgm:pt>
    <dgm:pt modelId="{287A2302-5747-4204-9E18-A5B60B6C4FF3}" type="pres">
      <dgm:prSet presAssocID="{AFC404DE-939F-4C21-84C5-AE70374B4588}" presName="parentLin" presStyleCnt="0"/>
      <dgm:spPr/>
    </dgm:pt>
    <dgm:pt modelId="{549D3FB3-BA76-4B9E-A7C3-A56E1D35794F}" type="pres">
      <dgm:prSet presAssocID="{AFC404DE-939F-4C21-84C5-AE70374B4588}" presName="parentLeftMargin" presStyleLbl="node1" presStyleIdx="0" presStyleCnt="4"/>
      <dgm:spPr/>
    </dgm:pt>
    <dgm:pt modelId="{B4E06552-2B1F-4A1A-8101-68CBE784E47E}" type="pres">
      <dgm:prSet presAssocID="{AFC404DE-939F-4C21-84C5-AE70374B45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003811-DB3E-4F4C-850B-2180378B532F}" type="pres">
      <dgm:prSet presAssocID="{AFC404DE-939F-4C21-84C5-AE70374B4588}" presName="negativeSpace" presStyleCnt="0"/>
      <dgm:spPr/>
    </dgm:pt>
    <dgm:pt modelId="{31847016-99D4-4B41-AC15-A793DB4F1B9D}" type="pres">
      <dgm:prSet presAssocID="{AFC404DE-939F-4C21-84C5-AE70374B4588}" presName="childText" presStyleLbl="conFgAcc1" presStyleIdx="0" presStyleCnt="4">
        <dgm:presLayoutVars>
          <dgm:bulletEnabled val="1"/>
        </dgm:presLayoutVars>
      </dgm:prSet>
      <dgm:spPr/>
    </dgm:pt>
    <dgm:pt modelId="{83FDAD9C-1002-40DF-9999-BCBD6A3160E6}" type="pres">
      <dgm:prSet presAssocID="{71558E1F-5AC6-4DBD-9F68-AB681309D877}" presName="spaceBetweenRectangles" presStyleCnt="0"/>
      <dgm:spPr/>
    </dgm:pt>
    <dgm:pt modelId="{CCF0E30D-7857-4DC5-856B-B2DF6C687F1D}" type="pres">
      <dgm:prSet presAssocID="{480649CF-1065-42EC-9738-E2E7EA41323A}" presName="parentLin" presStyleCnt="0"/>
      <dgm:spPr/>
    </dgm:pt>
    <dgm:pt modelId="{376CE841-C5E2-44DE-B387-FC376245FDAD}" type="pres">
      <dgm:prSet presAssocID="{480649CF-1065-42EC-9738-E2E7EA41323A}" presName="parentLeftMargin" presStyleLbl="node1" presStyleIdx="0" presStyleCnt="4"/>
      <dgm:spPr/>
    </dgm:pt>
    <dgm:pt modelId="{4B6CBF35-6506-4EAD-96B0-D19D8B186279}" type="pres">
      <dgm:prSet presAssocID="{480649CF-1065-42EC-9738-E2E7EA4132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CB10F6-5C3A-4C5E-B35F-140E5D5C8B77}" type="pres">
      <dgm:prSet presAssocID="{480649CF-1065-42EC-9738-E2E7EA41323A}" presName="negativeSpace" presStyleCnt="0"/>
      <dgm:spPr/>
    </dgm:pt>
    <dgm:pt modelId="{A7F8709A-7EF5-45AB-A2D5-7AFC6EB69B11}" type="pres">
      <dgm:prSet presAssocID="{480649CF-1065-42EC-9738-E2E7EA41323A}" presName="childText" presStyleLbl="conFgAcc1" presStyleIdx="1" presStyleCnt="4">
        <dgm:presLayoutVars>
          <dgm:bulletEnabled val="1"/>
        </dgm:presLayoutVars>
      </dgm:prSet>
      <dgm:spPr/>
    </dgm:pt>
    <dgm:pt modelId="{55555C40-6FD4-4ABC-978B-35156BEC4849}" type="pres">
      <dgm:prSet presAssocID="{CCD088CD-5229-4F59-8F4D-D08114CE1E0D}" presName="spaceBetweenRectangles" presStyleCnt="0"/>
      <dgm:spPr/>
    </dgm:pt>
    <dgm:pt modelId="{529CFC88-8C22-4EC6-9D49-E91A5BD13C73}" type="pres">
      <dgm:prSet presAssocID="{E1DE6DFB-9674-4F4C-944B-D581F27F3861}" presName="parentLin" presStyleCnt="0"/>
      <dgm:spPr/>
    </dgm:pt>
    <dgm:pt modelId="{7512E374-38E1-4452-9170-D1B1E60F8A73}" type="pres">
      <dgm:prSet presAssocID="{E1DE6DFB-9674-4F4C-944B-D581F27F3861}" presName="parentLeftMargin" presStyleLbl="node1" presStyleIdx="1" presStyleCnt="4"/>
      <dgm:spPr/>
    </dgm:pt>
    <dgm:pt modelId="{3439DDC7-E6D8-4F7B-A0A9-7400FB49E6D9}" type="pres">
      <dgm:prSet presAssocID="{E1DE6DFB-9674-4F4C-944B-D581F27F38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965C27-A395-4643-831D-43A84F4239F4}" type="pres">
      <dgm:prSet presAssocID="{E1DE6DFB-9674-4F4C-944B-D581F27F3861}" presName="negativeSpace" presStyleCnt="0"/>
      <dgm:spPr/>
    </dgm:pt>
    <dgm:pt modelId="{E9D7BE55-9C24-4D3B-8AA4-FF17000962D1}" type="pres">
      <dgm:prSet presAssocID="{E1DE6DFB-9674-4F4C-944B-D581F27F3861}" presName="childText" presStyleLbl="conFgAcc1" presStyleIdx="2" presStyleCnt="4">
        <dgm:presLayoutVars>
          <dgm:bulletEnabled val="1"/>
        </dgm:presLayoutVars>
      </dgm:prSet>
      <dgm:spPr/>
    </dgm:pt>
    <dgm:pt modelId="{931294B8-A465-4C79-9F1D-4DA0719ADFCD}" type="pres">
      <dgm:prSet presAssocID="{8805B449-771F-445A-8B01-F5A659DAF835}" presName="spaceBetweenRectangles" presStyleCnt="0"/>
      <dgm:spPr/>
    </dgm:pt>
    <dgm:pt modelId="{8EBA5536-21D4-47AC-A665-919751F61DC5}" type="pres">
      <dgm:prSet presAssocID="{3D9C2B0E-24D7-4C3F-9D00-9683AAE4B956}" presName="parentLin" presStyleCnt="0"/>
      <dgm:spPr/>
    </dgm:pt>
    <dgm:pt modelId="{3EF175F1-8627-4F8B-BBB9-BE928D832F4A}" type="pres">
      <dgm:prSet presAssocID="{3D9C2B0E-24D7-4C3F-9D00-9683AAE4B956}" presName="parentLeftMargin" presStyleLbl="node1" presStyleIdx="2" presStyleCnt="4"/>
      <dgm:spPr/>
    </dgm:pt>
    <dgm:pt modelId="{C27C1D14-5875-40B8-B55B-A054738C5F13}" type="pres">
      <dgm:prSet presAssocID="{3D9C2B0E-24D7-4C3F-9D00-9683AAE4B95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50A6658-138D-47FE-BED0-53307B84A5F4}" type="pres">
      <dgm:prSet presAssocID="{3D9C2B0E-24D7-4C3F-9D00-9683AAE4B956}" presName="negativeSpace" presStyleCnt="0"/>
      <dgm:spPr/>
    </dgm:pt>
    <dgm:pt modelId="{8AFD5C02-9990-4E91-8A3C-D80635792ED0}" type="pres">
      <dgm:prSet presAssocID="{3D9C2B0E-24D7-4C3F-9D00-9683AAE4B95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6195806-F140-4F55-BAFC-837F524F2C7F}" type="presOf" srcId="{480649CF-1065-42EC-9738-E2E7EA41323A}" destId="{376CE841-C5E2-44DE-B387-FC376245FDAD}" srcOrd="0" destOrd="0" presId="urn:microsoft.com/office/officeart/2005/8/layout/list1"/>
    <dgm:cxn modelId="{AD9D5818-E396-40D1-A378-92E0D2ED8055}" srcId="{AFC404DE-939F-4C21-84C5-AE70374B4588}" destId="{D86811BB-49BB-4CB3-A248-A6658561D066}" srcOrd="2" destOrd="0" parTransId="{F8CAC5DC-A34E-4677-855D-5F708B2CCD37}" sibTransId="{C6D6B5CE-B128-465D-94AA-10DEB379FC55}"/>
    <dgm:cxn modelId="{FDC3791E-3CD2-4E3F-A549-108AFF4C77F8}" type="presOf" srcId="{A674D39A-855F-4154-9232-D4BD9138D5EF}" destId="{A7F8709A-7EF5-45AB-A2D5-7AFC6EB69B11}" srcOrd="0" destOrd="0" presId="urn:microsoft.com/office/officeart/2005/8/layout/list1"/>
    <dgm:cxn modelId="{6F289F32-3CE8-4B29-B211-E65584FB8ADC}" srcId="{480649CF-1065-42EC-9738-E2E7EA41323A}" destId="{A674D39A-855F-4154-9232-D4BD9138D5EF}" srcOrd="0" destOrd="0" parTransId="{B51DAAA5-EAA2-4BF0-B707-F49F9F19BFE6}" sibTransId="{D2BCFEF9-D22F-4C66-A878-184384AAC008}"/>
    <dgm:cxn modelId="{2645EA62-F8D4-4418-8D0D-6741F900436D}" type="presOf" srcId="{480649CF-1065-42EC-9738-E2E7EA41323A}" destId="{4B6CBF35-6506-4EAD-96B0-D19D8B186279}" srcOrd="1" destOrd="0" presId="urn:microsoft.com/office/officeart/2005/8/layout/list1"/>
    <dgm:cxn modelId="{CEDA0768-A449-4128-B3CB-C62FCCDD216E}" type="presOf" srcId="{E1DE6DFB-9674-4F4C-944B-D581F27F3861}" destId="{7512E374-38E1-4452-9170-D1B1E60F8A73}" srcOrd="0" destOrd="0" presId="urn:microsoft.com/office/officeart/2005/8/layout/list1"/>
    <dgm:cxn modelId="{F2052F48-12B7-4536-947A-A5608D461E10}" type="presOf" srcId="{E1DE6DFB-9674-4F4C-944B-D581F27F3861}" destId="{3439DDC7-E6D8-4F7B-A0A9-7400FB49E6D9}" srcOrd="1" destOrd="0" presId="urn:microsoft.com/office/officeart/2005/8/layout/list1"/>
    <dgm:cxn modelId="{A6102169-E69C-4524-9EF2-A8A9ED9CEF7D}" type="presOf" srcId="{E646CE5A-79B8-4C14-90DA-2A63514D5E46}" destId="{8AFD5C02-9990-4E91-8A3C-D80635792ED0}" srcOrd="0" destOrd="0" presId="urn:microsoft.com/office/officeart/2005/8/layout/list1"/>
    <dgm:cxn modelId="{1B2ED76F-C9CC-414C-836D-59AF377B46E2}" type="presOf" srcId="{82CCC97F-3FFD-44D1-9C14-F06195EDDB6B}" destId="{04342B87-1310-4355-A269-F7C121572B4A}" srcOrd="0" destOrd="0" presId="urn:microsoft.com/office/officeart/2005/8/layout/list1"/>
    <dgm:cxn modelId="{916FBF7B-2C4E-45C7-B28F-F4FCF6A71F6C}" type="presOf" srcId="{D86811BB-49BB-4CB3-A248-A6658561D066}" destId="{31847016-99D4-4B41-AC15-A793DB4F1B9D}" srcOrd="0" destOrd="2" presId="urn:microsoft.com/office/officeart/2005/8/layout/list1"/>
    <dgm:cxn modelId="{19649E83-9D23-478C-A83B-956F0468BFC3}" type="presOf" srcId="{0CAB8211-9D61-4CD8-82E0-22AE250623B9}" destId="{31847016-99D4-4B41-AC15-A793DB4F1B9D}" srcOrd="0" destOrd="1" presId="urn:microsoft.com/office/officeart/2005/8/layout/list1"/>
    <dgm:cxn modelId="{CECDE783-7801-4B85-AF27-49EC157CF2B3}" type="presOf" srcId="{3D9C2B0E-24D7-4C3F-9D00-9683AAE4B956}" destId="{C27C1D14-5875-40B8-B55B-A054738C5F13}" srcOrd="1" destOrd="0" presId="urn:microsoft.com/office/officeart/2005/8/layout/list1"/>
    <dgm:cxn modelId="{302F8586-B99E-4897-A0B5-C7195D5C340B}" type="presOf" srcId="{66CE04EC-4865-4690-B168-9DDC8AF61168}" destId="{E9D7BE55-9C24-4D3B-8AA4-FF17000962D1}" srcOrd="0" destOrd="0" presId="urn:microsoft.com/office/officeart/2005/8/layout/list1"/>
    <dgm:cxn modelId="{0F6B6B8D-9015-4E27-A436-F991A9765CBB}" type="presOf" srcId="{0F4DDA79-EDE8-4CC0-B93E-EA26B2AC5C58}" destId="{31847016-99D4-4B41-AC15-A793DB4F1B9D}" srcOrd="0" destOrd="0" presId="urn:microsoft.com/office/officeart/2005/8/layout/list1"/>
    <dgm:cxn modelId="{FDF79399-4268-4CF8-9D04-5590B97C4B78}" srcId="{82CCC97F-3FFD-44D1-9C14-F06195EDDB6B}" destId="{E1DE6DFB-9674-4F4C-944B-D581F27F3861}" srcOrd="2" destOrd="0" parTransId="{2C758AF9-F7FA-4284-AEB5-AF973DCF06C6}" sibTransId="{8805B449-771F-445A-8B01-F5A659DAF835}"/>
    <dgm:cxn modelId="{FEA743A5-D8AA-42CC-ADAD-B4E00E539D08}" srcId="{82CCC97F-3FFD-44D1-9C14-F06195EDDB6B}" destId="{480649CF-1065-42EC-9738-E2E7EA41323A}" srcOrd="1" destOrd="0" parTransId="{8C4E3BF8-BD10-4A71-8CA1-31F1B8DBE003}" sibTransId="{CCD088CD-5229-4F59-8F4D-D08114CE1E0D}"/>
    <dgm:cxn modelId="{E97AAEBE-D06E-4989-ABFA-AB16E54EA388}" srcId="{E1DE6DFB-9674-4F4C-944B-D581F27F3861}" destId="{66CE04EC-4865-4690-B168-9DDC8AF61168}" srcOrd="0" destOrd="0" parTransId="{AE2DE640-8085-48C5-9F6E-AF2E0F0FBD7A}" sibTransId="{B3AD9D14-FD15-45A5-B204-E5C3EB4AA9B9}"/>
    <dgm:cxn modelId="{51FAACC5-BA3E-48FF-8723-F66FE854495B}" srcId="{3D9C2B0E-24D7-4C3F-9D00-9683AAE4B956}" destId="{E646CE5A-79B8-4C14-90DA-2A63514D5E46}" srcOrd="0" destOrd="0" parTransId="{D6B24E97-2950-41DC-8881-8CADBC86185E}" sibTransId="{52148C15-CE31-4325-BBEC-EE6786C65CBE}"/>
    <dgm:cxn modelId="{46A928D5-27EA-45DD-B32A-C2DECF8B1E72}" type="presOf" srcId="{AFC404DE-939F-4C21-84C5-AE70374B4588}" destId="{549D3FB3-BA76-4B9E-A7C3-A56E1D35794F}" srcOrd="0" destOrd="0" presId="urn:microsoft.com/office/officeart/2005/8/layout/list1"/>
    <dgm:cxn modelId="{F12375D9-3EFD-4CCD-819F-CEE4B4305F8D}" srcId="{82CCC97F-3FFD-44D1-9C14-F06195EDDB6B}" destId="{3D9C2B0E-24D7-4C3F-9D00-9683AAE4B956}" srcOrd="3" destOrd="0" parTransId="{5FBE6E44-AEB3-48DE-8196-BBD89F3727CD}" sibTransId="{70C44F32-0366-42DD-9819-E52210881C01}"/>
    <dgm:cxn modelId="{B63531EE-9A56-48E1-8A6B-C7EDC21A3E62}" type="presOf" srcId="{3D9C2B0E-24D7-4C3F-9D00-9683AAE4B956}" destId="{3EF175F1-8627-4F8B-BBB9-BE928D832F4A}" srcOrd="0" destOrd="0" presId="urn:microsoft.com/office/officeart/2005/8/layout/list1"/>
    <dgm:cxn modelId="{CD7C49F2-ABC9-4753-9D21-FCE7A6F78BE4}" srcId="{AFC404DE-939F-4C21-84C5-AE70374B4588}" destId="{0F4DDA79-EDE8-4CC0-B93E-EA26B2AC5C58}" srcOrd="0" destOrd="0" parTransId="{5CF7679E-F21F-4D82-BA18-09BC0DFDBE22}" sibTransId="{C1326712-170D-4EE3-B4A1-CCAEFA938822}"/>
    <dgm:cxn modelId="{E6567FF8-2A54-4088-B762-6FB02DEC5D7C}" srcId="{AFC404DE-939F-4C21-84C5-AE70374B4588}" destId="{0CAB8211-9D61-4CD8-82E0-22AE250623B9}" srcOrd="1" destOrd="0" parTransId="{11115F27-A2C5-4479-9E83-C23252C20276}" sibTransId="{FDE53A52-5B92-4D09-BE88-1C81297EA889}"/>
    <dgm:cxn modelId="{DC5B51FB-6822-48E3-A592-467A8F09E39C}" type="presOf" srcId="{AFC404DE-939F-4C21-84C5-AE70374B4588}" destId="{B4E06552-2B1F-4A1A-8101-68CBE784E47E}" srcOrd="1" destOrd="0" presId="urn:microsoft.com/office/officeart/2005/8/layout/list1"/>
    <dgm:cxn modelId="{B55A5BFC-0229-4BCA-9A34-CC24DDF8CFBA}" srcId="{82CCC97F-3FFD-44D1-9C14-F06195EDDB6B}" destId="{AFC404DE-939F-4C21-84C5-AE70374B4588}" srcOrd="0" destOrd="0" parTransId="{A410E3B3-9FB0-456E-92B9-449B9EE8423C}" sibTransId="{71558E1F-5AC6-4DBD-9F68-AB681309D877}"/>
    <dgm:cxn modelId="{9D180D06-B85B-43EF-84FB-DE2A622F36E9}" type="presParOf" srcId="{04342B87-1310-4355-A269-F7C121572B4A}" destId="{287A2302-5747-4204-9E18-A5B60B6C4FF3}" srcOrd="0" destOrd="0" presId="urn:microsoft.com/office/officeart/2005/8/layout/list1"/>
    <dgm:cxn modelId="{DE82FA0C-8904-4904-83FA-35813194302E}" type="presParOf" srcId="{287A2302-5747-4204-9E18-A5B60B6C4FF3}" destId="{549D3FB3-BA76-4B9E-A7C3-A56E1D35794F}" srcOrd="0" destOrd="0" presId="urn:microsoft.com/office/officeart/2005/8/layout/list1"/>
    <dgm:cxn modelId="{043F69B7-A455-4EF8-8606-4F45E6708A3E}" type="presParOf" srcId="{287A2302-5747-4204-9E18-A5B60B6C4FF3}" destId="{B4E06552-2B1F-4A1A-8101-68CBE784E47E}" srcOrd="1" destOrd="0" presId="urn:microsoft.com/office/officeart/2005/8/layout/list1"/>
    <dgm:cxn modelId="{F9DFA190-DCE5-4A5B-A284-E4C243E2623C}" type="presParOf" srcId="{04342B87-1310-4355-A269-F7C121572B4A}" destId="{1E003811-DB3E-4F4C-850B-2180378B532F}" srcOrd="1" destOrd="0" presId="urn:microsoft.com/office/officeart/2005/8/layout/list1"/>
    <dgm:cxn modelId="{C262AD8C-9208-41DE-869C-62502E124CB6}" type="presParOf" srcId="{04342B87-1310-4355-A269-F7C121572B4A}" destId="{31847016-99D4-4B41-AC15-A793DB4F1B9D}" srcOrd="2" destOrd="0" presId="urn:microsoft.com/office/officeart/2005/8/layout/list1"/>
    <dgm:cxn modelId="{054FE8D9-1E8F-448A-904F-C625794F94FE}" type="presParOf" srcId="{04342B87-1310-4355-A269-F7C121572B4A}" destId="{83FDAD9C-1002-40DF-9999-BCBD6A3160E6}" srcOrd="3" destOrd="0" presId="urn:microsoft.com/office/officeart/2005/8/layout/list1"/>
    <dgm:cxn modelId="{29DFF8D6-E153-440B-B6C4-D348B2A73858}" type="presParOf" srcId="{04342B87-1310-4355-A269-F7C121572B4A}" destId="{CCF0E30D-7857-4DC5-856B-B2DF6C687F1D}" srcOrd="4" destOrd="0" presId="urn:microsoft.com/office/officeart/2005/8/layout/list1"/>
    <dgm:cxn modelId="{44EC598F-FC9B-491E-AD9E-61BBF62BCDCE}" type="presParOf" srcId="{CCF0E30D-7857-4DC5-856B-B2DF6C687F1D}" destId="{376CE841-C5E2-44DE-B387-FC376245FDAD}" srcOrd="0" destOrd="0" presId="urn:microsoft.com/office/officeart/2005/8/layout/list1"/>
    <dgm:cxn modelId="{28BC0088-8294-4FD5-A0E9-A1DC922F97E2}" type="presParOf" srcId="{CCF0E30D-7857-4DC5-856B-B2DF6C687F1D}" destId="{4B6CBF35-6506-4EAD-96B0-D19D8B186279}" srcOrd="1" destOrd="0" presId="urn:microsoft.com/office/officeart/2005/8/layout/list1"/>
    <dgm:cxn modelId="{FA1BF0A2-B450-4557-ACE2-CED6912C5509}" type="presParOf" srcId="{04342B87-1310-4355-A269-F7C121572B4A}" destId="{CBCB10F6-5C3A-4C5E-B35F-140E5D5C8B77}" srcOrd="5" destOrd="0" presId="urn:microsoft.com/office/officeart/2005/8/layout/list1"/>
    <dgm:cxn modelId="{29C93914-2332-4AA2-9320-46C7660C0004}" type="presParOf" srcId="{04342B87-1310-4355-A269-F7C121572B4A}" destId="{A7F8709A-7EF5-45AB-A2D5-7AFC6EB69B11}" srcOrd="6" destOrd="0" presId="urn:microsoft.com/office/officeart/2005/8/layout/list1"/>
    <dgm:cxn modelId="{5B8F8424-BC44-47A5-BAB0-6A42D45B0944}" type="presParOf" srcId="{04342B87-1310-4355-A269-F7C121572B4A}" destId="{55555C40-6FD4-4ABC-978B-35156BEC4849}" srcOrd="7" destOrd="0" presId="urn:microsoft.com/office/officeart/2005/8/layout/list1"/>
    <dgm:cxn modelId="{0B77C837-9595-42FE-A290-737CDD9127C1}" type="presParOf" srcId="{04342B87-1310-4355-A269-F7C121572B4A}" destId="{529CFC88-8C22-4EC6-9D49-E91A5BD13C73}" srcOrd="8" destOrd="0" presId="urn:microsoft.com/office/officeart/2005/8/layout/list1"/>
    <dgm:cxn modelId="{E0A1D828-901D-4AEF-862D-96AEEBC444B1}" type="presParOf" srcId="{529CFC88-8C22-4EC6-9D49-E91A5BD13C73}" destId="{7512E374-38E1-4452-9170-D1B1E60F8A73}" srcOrd="0" destOrd="0" presId="urn:microsoft.com/office/officeart/2005/8/layout/list1"/>
    <dgm:cxn modelId="{5ACF64C9-E67B-46D6-8395-19B7CD39E87F}" type="presParOf" srcId="{529CFC88-8C22-4EC6-9D49-E91A5BD13C73}" destId="{3439DDC7-E6D8-4F7B-A0A9-7400FB49E6D9}" srcOrd="1" destOrd="0" presId="urn:microsoft.com/office/officeart/2005/8/layout/list1"/>
    <dgm:cxn modelId="{2582037F-267F-4D83-8B94-3598A0D95D42}" type="presParOf" srcId="{04342B87-1310-4355-A269-F7C121572B4A}" destId="{FD965C27-A395-4643-831D-43A84F4239F4}" srcOrd="9" destOrd="0" presId="urn:microsoft.com/office/officeart/2005/8/layout/list1"/>
    <dgm:cxn modelId="{B0B7EEEA-7071-44DB-A1ED-D2D8BC303D76}" type="presParOf" srcId="{04342B87-1310-4355-A269-F7C121572B4A}" destId="{E9D7BE55-9C24-4D3B-8AA4-FF17000962D1}" srcOrd="10" destOrd="0" presId="urn:microsoft.com/office/officeart/2005/8/layout/list1"/>
    <dgm:cxn modelId="{87CE662C-C77C-4B76-8E47-1DAC7D213F74}" type="presParOf" srcId="{04342B87-1310-4355-A269-F7C121572B4A}" destId="{931294B8-A465-4C79-9F1D-4DA0719ADFCD}" srcOrd="11" destOrd="0" presId="urn:microsoft.com/office/officeart/2005/8/layout/list1"/>
    <dgm:cxn modelId="{71BDF979-7234-4F6B-BB10-3576B4325666}" type="presParOf" srcId="{04342B87-1310-4355-A269-F7C121572B4A}" destId="{8EBA5536-21D4-47AC-A665-919751F61DC5}" srcOrd="12" destOrd="0" presId="urn:microsoft.com/office/officeart/2005/8/layout/list1"/>
    <dgm:cxn modelId="{45A9185F-4E79-45BF-B5FE-9BD9523B81CB}" type="presParOf" srcId="{8EBA5536-21D4-47AC-A665-919751F61DC5}" destId="{3EF175F1-8627-4F8B-BBB9-BE928D832F4A}" srcOrd="0" destOrd="0" presId="urn:microsoft.com/office/officeart/2005/8/layout/list1"/>
    <dgm:cxn modelId="{2DD86634-7C60-43AD-A956-9CD78133BA4D}" type="presParOf" srcId="{8EBA5536-21D4-47AC-A665-919751F61DC5}" destId="{C27C1D14-5875-40B8-B55B-A054738C5F13}" srcOrd="1" destOrd="0" presId="urn:microsoft.com/office/officeart/2005/8/layout/list1"/>
    <dgm:cxn modelId="{65928289-F84D-4CB6-84DA-4C80D4844653}" type="presParOf" srcId="{04342B87-1310-4355-A269-F7C121572B4A}" destId="{D50A6658-138D-47FE-BED0-53307B84A5F4}" srcOrd="13" destOrd="0" presId="urn:microsoft.com/office/officeart/2005/8/layout/list1"/>
    <dgm:cxn modelId="{4F2B0D6E-4F53-44D1-92F8-D6D06CE14E31}" type="presParOf" srcId="{04342B87-1310-4355-A269-F7C121572B4A}" destId="{8AFD5C02-9990-4E91-8A3C-D80635792ED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59F40-A06D-4641-B7DD-48D51792BE4A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80936D76-E078-4621-837B-EC3F28BC878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0" dirty="0">
              <a:latin typeface="Wingdings" panose="05000000000000000000" pitchFamily="2" charset="2"/>
              <a:sym typeface="Wingdings" panose="05000000000000000000" pitchFamily="2" charset="2"/>
            </a:rPr>
            <a:t></a:t>
          </a:r>
          <a:endParaRPr lang="en-US" sz="2800" b="0" dirty="0">
            <a:latin typeface="Wingdings" panose="05000000000000000000" pitchFamily="2" charset="2"/>
          </a:endParaRPr>
        </a:p>
        <a:p>
          <a:r>
            <a:rPr lang="en-US" sz="2100" dirty="0"/>
            <a:t>Anchor all furniture to the wall</a:t>
          </a:r>
        </a:p>
      </dgm:t>
    </dgm:pt>
    <dgm:pt modelId="{6928F8F0-2B24-4F61-AEAD-A126B744415F}" type="parTrans" cxnId="{D192EEA5-E00A-47F5-A50C-D7C3049DF7C3}">
      <dgm:prSet/>
      <dgm:spPr/>
      <dgm:t>
        <a:bodyPr/>
        <a:lstStyle/>
        <a:p>
          <a:endParaRPr lang="en-US"/>
        </a:p>
      </dgm:t>
    </dgm:pt>
    <dgm:pt modelId="{A5F1638E-CBAB-46C8-8B9A-C732F20C20E0}" type="sibTrans" cxnId="{D192EEA5-E00A-47F5-A50C-D7C3049DF7C3}">
      <dgm:prSet/>
      <dgm:spPr/>
      <dgm:t>
        <a:bodyPr/>
        <a:lstStyle/>
        <a:p>
          <a:endParaRPr lang="en-US"/>
        </a:p>
      </dgm:t>
    </dgm:pt>
    <dgm:pt modelId="{8CD4FFAE-7DB9-4D30-9B02-BB23534BECE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dirty="0">
              <a:latin typeface="Wingdings" panose="05000000000000000000" pitchFamily="2" charset="2"/>
              <a:sym typeface="Wingdings" panose="05000000000000000000" pitchFamily="2" charset="2"/>
            </a:rPr>
            <a:t></a:t>
          </a:r>
          <a:endParaRPr lang="en-US" sz="2800" dirty="0"/>
        </a:p>
        <a:p>
          <a:r>
            <a:rPr lang="en-US" sz="2100" dirty="0"/>
            <a:t>Never allow children to open and climb on furniture and drawers</a:t>
          </a:r>
        </a:p>
      </dgm:t>
    </dgm:pt>
    <dgm:pt modelId="{211132AA-4530-4707-805C-FF0581AD156A}" type="parTrans" cxnId="{0B1A40ED-8D53-4DBD-B241-24378C2FE0F5}">
      <dgm:prSet/>
      <dgm:spPr/>
      <dgm:t>
        <a:bodyPr/>
        <a:lstStyle/>
        <a:p>
          <a:endParaRPr lang="en-US"/>
        </a:p>
      </dgm:t>
    </dgm:pt>
    <dgm:pt modelId="{6D02802D-F566-488A-8208-6AEE73DD499B}" type="sibTrans" cxnId="{0B1A40ED-8D53-4DBD-B241-24378C2FE0F5}">
      <dgm:prSet/>
      <dgm:spPr/>
      <dgm:t>
        <a:bodyPr/>
        <a:lstStyle/>
        <a:p>
          <a:endParaRPr lang="en-US"/>
        </a:p>
      </dgm:t>
    </dgm:pt>
    <dgm:pt modelId="{4CD8177B-1C51-4763-93A0-7574DFDAE58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>
              <a:latin typeface="Wingdings" panose="05000000000000000000" pitchFamily="2" charset="2"/>
              <a:sym typeface="Wingdings" panose="05000000000000000000" pitchFamily="2" charset="2"/>
            </a:rPr>
            <a:t></a:t>
          </a:r>
          <a:endParaRPr lang="en-US" sz="2800"/>
        </a:p>
        <a:p>
          <a:r>
            <a:rPr lang="en-US" sz="2100"/>
            <a:t>Use an anchoring system for TVs</a:t>
          </a:r>
          <a:endParaRPr lang="en-US" sz="2100" dirty="0"/>
        </a:p>
      </dgm:t>
    </dgm:pt>
    <dgm:pt modelId="{3E147E0B-08A7-49B0-82A7-F48539DA0B8E}" type="parTrans" cxnId="{6DC2C46D-5CEF-4EFD-9E78-5B735BF604AD}">
      <dgm:prSet/>
      <dgm:spPr/>
      <dgm:t>
        <a:bodyPr/>
        <a:lstStyle/>
        <a:p>
          <a:endParaRPr lang="en-US"/>
        </a:p>
      </dgm:t>
    </dgm:pt>
    <dgm:pt modelId="{501EF474-6556-4274-A078-7BEC2E3AEFEA}" type="sibTrans" cxnId="{6DC2C46D-5CEF-4EFD-9E78-5B735BF604AD}">
      <dgm:prSet/>
      <dgm:spPr/>
      <dgm:t>
        <a:bodyPr/>
        <a:lstStyle/>
        <a:p>
          <a:endParaRPr lang="en-US"/>
        </a:p>
      </dgm:t>
    </dgm:pt>
    <dgm:pt modelId="{5DF2B4FF-E2C7-49E4-A460-62A8C86B53F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dirty="0">
              <a:latin typeface="Wingdings" panose="05000000000000000000" pitchFamily="2" charset="2"/>
              <a:sym typeface="Wingdings" panose="05000000000000000000" pitchFamily="2" charset="2"/>
            </a:rPr>
            <a:t></a:t>
          </a:r>
          <a:endParaRPr lang="en-US" sz="2800" dirty="0"/>
        </a:p>
        <a:p>
          <a:r>
            <a:rPr lang="en-US" sz="2100" dirty="0"/>
            <a:t>Never place a TV on top of a dresser where it could fall on your child</a:t>
          </a:r>
        </a:p>
      </dgm:t>
    </dgm:pt>
    <dgm:pt modelId="{320F7472-74E2-4995-978E-8D4C88EE7D70}" type="parTrans" cxnId="{719B78C4-9411-4DAA-9613-3D92508E429A}">
      <dgm:prSet/>
      <dgm:spPr/>
      <dgm:t>
        <a:bodyPr/>
        <a:lstStyle/>
        <a:p>
          <a:endParaRPr lang="en-US"/>
        </a:p>
      </dgm:t>
    </dgm:pt>
    <dgm:pt modelId="{77D98679-DD70-412D-96AA-CBB50D4B1D27}" type="sibTrans" cxnId="{719B78C4-9411-4DAA-9613-3D92508E429A}">
      <dgm:prSet/>
      <dgm:spPr/>
      <dgm:t>
        <a:bodyPr/>
        <a:lstStyle/>
        <a:p>
          <a:endParaRPr lang="en-US"/>
        </a:p>
      </dgm:t>
    </dgm:pt>
    <dgm:pt modelId="{BD7F4298-E89F-4A14-BE73-1CE727AF1DFC}" type="pres">
      <dgm:prSet presAssocID="{6CE59F40-A06D-4641-B7DD-48D51792BE4A}" presName="Name0" presStyleCnt="0">
        <dgm:presLayoutVars>
          <dgm:dir/>
          <dgm:resizeHandles val="exact"/>
        </dgm:presLayoutVars>
      </dgm:prSet>
      <dgm:spPr/>
    </dgm:pt>
    <dgm:pt modelId="{5316F520-0EF1-4ADE-A8EC-18864840A41A}" type="pres">
      <dgm:prSet presAssocID="{6CE59F40-A06D-4641-B7DD-48D51792BE4A}" presName="bkgdShp" presStyleLbl="alignAccFollowNode1" presStyleIdx="0" presStyleCnt="1" custLinFactNeighborX="28716" custLinFactNeighborY="2639"/>
      <dgm:spPr/>
    </dgm:pt>
    <dgm:pt modelId="{2BA3E191-A4FD-44D2-935F-580987B763C3}" type="pres">
      <dgm:prSet presAssocID="{6CE59F40-A06D-4641-B7DD-48D51792BE4A}" presName="linComp" presStyleCnt="0"/>
      <dgm:spPr/>
    </dgm:pt>
    <dgm:pt modelId="{82EE7E04-AF7A-4CB2-BE7A-EFC6DAC1655E}" type="pres">
      <dgm:prSet presAssocID="{80936D76-E078-4621-837B-EC3F28BC8789}" presName="compNode" presStyleCnt="0"/>
      <dgm:spPr/>
    </dgm:pt>
    <dgm:pt modelId="{1D8C0778-D98E-4387-9D62-2DE4D7837CBF}" type="pres">
      <dgm:prSet presAssocID="{80936D76-E078-4621-837B-EC3F28BC8789}" presName="node" presStyleLbl="node1" presStyleIdx="0" presStyleCnt="4">
        <dgm:presLayoutVars>
          <dgm:bulletEnabled val="1"/>
        </dgm:presLayoutVars>
      </dgm:prSet>
      <dgm:spPr/>
    </dgm:pt>
    <dgm:pt modelId="{C4590060-2B08-4292-95F9-760C7A2D53EA}" type="pres">
      <dgm:prSet presAssocID="{80936D76-E078-4621-837B-EC3F28BC8789}" presName="invisiNode" presStyleLbl="node1" presStyleIdx="0" presStyleCnt="4"/>
      <dgm:spPr/>
    </dgm:pt>
    <dgm:pt modelId="{094FAE74-54BC-4A4F-8892-EEE1613500BB}" type="pres">
      <dgm:prSet presAssocID="{80936D76-E078-4621-837B-EC3F28BC8789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54C745E9-4B6D-4206-92AB-788607C941F8}" type="pres">
      <dgm:prSet presAssocID="{A5F1638E-CBAB-46C8-8B9A-C732F20C20E0}" presName="sibTrans" presStyleLbl="sibTrans2D1" presStyleIdx="0" presStyleCnt="0"/>
      <dgm:spPr/>
    </dgm:pt>
    <dgm:pt modelId="{C447E224-DC3B-4699-8035-226EF5D3CDF8}" type="pres">
      <dgm:prSet presAssocID="{8CD4FFAE-7DB9-4D30-9B02-BB23534BECE8}" presName="compNode" presStyleCnt="0"/>
      <dgm:spPr/>
    </dgm:pt>
    <dgm:pt modelId="{C0137E2D-501D-4F35-BE50-1C4460F7737F}" type="pres">
      <dgm:prSet presAssocID="{8CD4FFAE-7DB9-4D30-9B02-BB23534BECE8}" presName="node" presStyleLbl="node1" presStyleIdx="1" presStyleCnt="4">
        <dgm:presLayoutVars>
          <dgm:bulletEnabled val="1"/>
        </dgm:presLayoutVars>
      </dgm:prSet>
      <dgm:spPr/>
    </dgm:pt>
    <dgm:pt modelId="{BBA29A2F-5974-457D-B9FA-C17BF753D3E3}" type="pres">
      <dgm:prSet presAssocID="{8CD4FFAE-7DB9-4D30-9B02-BB23534BECE8}" presName="invisiNode" presStyleLbl="node1" presStyleIdx="1" presStyleCnt="4"/>
      <dgm:spPr/>
    </dgm:pt>
    <dgm:pt modelId="{5C0D8B81-A8C8-42E8-940F-9DC3702E240E}" type="pres">
      <dgm:prSet presAssocID="{8CD4FFAE-7DB9-4D30-9B02-BB23534BECE8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B8DE4F4-B2BF-458F-822C-86F5D4E914AB}" type="pres">
      <dgm:prSet presAssocID="{6D02802D-F566-488A-8208-6AEE73DD499B}" presName="sibTrans" presStyleLbl="sibTrans2D1" presStyleIdx="0" presStyleCnt="0"/>
      <dgm:spPr/>
    </dgm:pt>
    <dgm:pt modelId="{98D627D2-0C1F-4842-955D-87540DBD4314}" type="pres">
      <dgm:prSet presAssocID="{4CD8177B-1C51-4763-93A0-7574DFDAE58B}" presName="compNode" presStyleCnt="0"/>
      <dgm:spPr/>
    </dgm:pt>
    <dgm:pt modelId="{94D6FE5B-40AC-4E65-94E4-BA1ABB6E1A03}" type="pres">
      <dgm:prSet presAssocID="{4CD8177B-1C51-4763-93A0-7574DFDAE58B}" presName="node" presStyleLbl="node1" presStyleIdx="2" presStyleCnt="4">
        <dgm:presLayoutVars>
          <dgm:bulletEnabled val="1"/>
        </dgm:presLayoutVars>
      </dgm:prSet>
      <dgm:spPr/>
    </dgm:pt>
    <dgm:pt modelId="{19C5B5C3-F73F-4D5A-A463-3B93E5BCE1E7}" type="pres">
      <dgm:prSet presAssocID="{4CD8177B-1C51-4763-93A0-7574DFDAE58B}" presName="invisiNode" presStyleLbl="node1" presStyleIdx="2" presStyleCnt="4"/>
      <dgm:spPr/>
    </dgm:pt>
    <dgm:pt modelId="{059D0D9B-5290-40AF-BAA1-1310383BC8EF}" type="pres">
      <dgm:prSet presAssocID="{4CD8177B-1C51-4763-93A0-7574DFDAE58B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F6EAC84-A525-44FA-81AD-A7BC9AC4BF74}" type="pres">
      <dgm:prSet presAssocID="{501EF474-6556-4274-A078-7BEC2E3AEFEA}" presName="sibTrans" presStyleLbl="sibTrans2D1" presStyleIdx="0" presStyleCnt="0"/>
      <dgm:spPr/>
    </dgm:pt>
    <dgm:pt modelId="{C95A019F-B45B-41E8-AB8C-51B4613637C3}" type="pres">
      <dgm:prSet presAssocID="{5DF2B4FF-E2C7-49E4-A460-62A8C86B53F2}" presName="compNode" presStyleCnt="0"/>
      <dgm:spPr/>
    </dgm:pt>
    <dgm:pt modelId="{8F2BCA97-0BD1-47A1-8155-46AC70F38C69}" type="pres">
      <dgm:prSet presAssocID="{5DF2B4FF-E2C7-49E4-A460-62A8C86B53F2}" presName="node" presStyleLbl="node1" presStyleIdx="3" presStyleCnt="4">
        <dgm:presLayoutVars>
          <dgm:bulletEnabled val="1"/>
        </dgm:presLayoutVars>
      </dgm:prSet>
      <dgm:spPr/>
    </dgm:pt>
    <dgm:pt modelId="{222C8F79-6B70-4D7A-B5D5-DCF64188C497}" type="pres">
      <dgm:prSet presAssocID="{5DF2B4FF-E2C7-49E4-A460-62A8C86B53F2}" presName="invisiNode" presStyleLbl="node1" presStyleIdx="3" presStyleCnt="4"/>
      <dgm:spPr/>
    </dgm:pt>
    <dgm:pt modelId="{22E58798-6E69-490A-903B-9907E9E761C1}" type="pres">
      <dgm:prSet presAssocID="{5DF2B4FF-E2C7-49E4-A460-62A8C86B53F2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2C4D3307-5149-4F6A-90A1-5A89D09D5F67}" type="presOf" srcId="{A5F1638E-CBAB-46C8-8B9A-C732F20C20E0}" destId="{54C745E9-4B6D-4206-92AB-788607C941F8}" srcOrd="0" destOrd="0" presId="urn:microsoft.com/office/officeart/2005/8/layout/pList2"/>
    <dgm:cxn modelId="{9AE3223A-4644-42D4-AFF8-5C2635012C89}" type="presOf" srcId="{80936D76-E078-4621-837B-EC3F28BC8789}" destId="{1D8C0778-D98E-4387-9D62-2DE4D7837CBF}" srcOrd="0" destOrd="0" presId="urn:microsoft.com/office/officeart/2005/8/layout/pList2"/>
    <dgm:cxn modelId="{324B2C3E-ED2C-484D-845D-6064172DC63C}" type="presOf" srcId="{6D02802D-F566-488A-8208-6AEE73DD499B}" destId="{6B8DE4F4-B2BF-458F-822C-86F5D4E914AB}" srcOrd="0" destOrd="0" presId="urn:microsoft.com/office/officeart/2005/8/layout/pList2"/>
    <dgm:cxn modelId="{8FF6BA5F-C517-473D-8E30-FA31F4A3654E}" type="presOf" srcId="{6CE59F40-A06D-4641-B7DD-48D51792BE4A}" destId="{BD7F4298-E89F-4A14-BE73-1CE727AF1DFC}" srcOrd="0" destOrd="0" presId="urn:microsoft.com/office/officeart/2005/8/layout/pList2"/>
    <dgm:cxn modelId="{6DC2C46D-5CEF-4EFD-9E78-5B735BF604AD}" srcId="{6CE59F40-A06D-4641-B7DD-48D51792BE4A}" destId="{4CD8177B-1C51-4763-93A0-7574DFDAE58B}" srcOrd="2" destOrd="0" parTransId="{3E147E0B-08A7-49B0-82A7-F48539DA0B8E}" sibTransId="{501EF474-6556-4274-A078-7BEC2E3AEFEA}"/>
    <dgm:cxn modelId="{A5843A74-8C13-471B-A72F-0D1B601C8FDC}" type="presOf" srcId="{501EF474-6556-4274-A078-7BEC2E3AEFEA}" destId="{CF6EAC84-A525-44FA-81AD-A7BC9AC4BF74}" srcOrd="0" destOrd="0" presId="urn:microsoft.com/office/officeart/2005/8/layout/pList2"/>
    <dgm:cxn modelId="{D192EEA5-E00A-47F5-A50C-D7C3049DF7C3}" srcId="{6CE59F40-A06D-4641-B7DD-48D51792BE4A}" destId="{80936D76-E078-4621-837B-EC3F28BC8789}" srcOrd="0" destOrd="0" parTransId="{6928F8F0-2B24-4F61-AEAD-A126B744415F}" sibTransId="{A5F1638E-CBAB-46C8-8B9A-C732F20C20E0}"/>
    <dgm:cxn modelId="{4356CFB4-9914-4448-BB58-C406AD6F8C16}" type="presOf" srcId="{5DF2B4FF-E2C7-49E4-A460-62A8C86B53F2}" destId="{8F2BCA97-0BD1-47A1-8155-46AC70F38C69}" srcOrd="0" destOrd="0" presId="urn:microsoft.com/office/officeart/2005/8/layout/pList2"/>
    <dgm:cxn modelId="{719B78C4-9411-4DAA-9613-3D92508E429A}" srcId="{6CE59F40-A06D-4641-B7DD-48D51792BE4A}" destId="{5DF2B4FF-E2C7-49E4-A460-62A8C86B53F2}" srcOrd="3" destOrd="0" parTransId="{320F7472-74E2-4995-978E-8D4C88EE7D70}" sibTransId="{77D98679-DD70-412D-96AA-CBB50D4B1D27}"/>
    <dgm:cxn modelId="{2DCFC2E6-6C51-4F0D-8478-205190BD4549}" type="presOf" srcId="{4CD8177B-1C51-4763-93A0-7574DFDAE58B}" destId="{94D6FE5B-40AC-4E65-94E4-BA1ABB6E1A03}" srcOrd="0" destOrd="0" presId="urn:microsoft.com/office/officeart/2005/8/layout/pList2"/>
    <dgm:cxn modelId="{0B1A40ED-8D53-4DBD-B241-24378C2FE0F5}" srcId="{6CE59F40-A06D-4641-B7DD-48D51792BE4A}" destId="{8CD4FFAE-7DB9-4D30-9B02-BB23534BECE8}" srcOrd="1" destOrd="0" parTransId="{211132AA-4530-4707-805C-FF0581AD156A}" sibTransId="{6D02802D-F566-488A-8208-6AEE73DD499B}"/>
    <dgm:cxn modelId="{AF7C9CF5-6F07-4D65-9E4A-9DEFDF1FCEF8}" type="presOf" srcId="{8CD4FFAE-7DB9-4D30-9B02-BB23534BECE8}" destId="{C0137E2D-501D-4F35-BE50-1C4460F7737F}" srcOrd="0" destOrd="0" presId="urn:microsoft.com/office/officeart/2005/8/layout/pList2"/>
    <dgm:cxn modelId="{C3067A85-90FE-4A6E-BCB6-93B820C4CCF5}" type="presParOf" srcId="{BD7F4298-E89F-4A14-BE73-1CE727AF1DFC}" destId="{5316F520-0EF1-4ADE-A8EC-18864840A41A}" srcOrd="0" destOrd="0" presId="urn:microsoft.com/office/officeart/2005/8/layout/pList2"/>
    <dgm:cxn modelId="{C354055B-58F1-4154-9891-188888B14086}" type="presParOf" srcId="{BD7F4298-E89F-4A14-BE73-1CE727AF1DFC}" destId="{2BA3E191-A4FD-44D2-935F-580987B763C3}" srcOrd="1" destOrd="0" presId="urn:microsoft.com/office/officeart/2005/8/layout/pList2"/>
    <dgm:cxn modelId="{A685403C-8659-497B-B164-D5690AEE63D5}" type="presParOf" srcId="{2BA3E191-A4FD-44D2-935F-580987B763C3}" destId="{82EE7E04-AF7A-4CB2-BE7A-EFC6DAC1655E}" srcOrd="0" destOrd="0" presId="urn:microsoft.com/office/officeart/2005/8/layout/pList2"/>
    <dgm:cxn modelId="{9F526359-2B9D-479E-93E7-E05B18EBC942}" type="presParOf" srcId="{82EE7E04-AF7A-4CB2-BE7A-EFC6DAC1655E}" destId="{1D8C0778-D98E-4387-9D62-2DE4D7837CBF}" srcOrd="0" destOrd="0" presId="urn:microsoft.com/office/officeart/2005/8/layout/pList2"/>
    <dgm:cxn modelId="{290F3072-65C4-4F69-93FF-AB4B4CAF0C8B}" type="presParOf" srcId="{82EE7E04-AF7A-4CB2-BE7A-EFC6DAC1655E}" destId="{C4590060-2B08-4292-95F9-760C7A2D53EA}" srcOrd="1" destOrd="0" presId="urn:microsoft.com/office/officeart/2005/8/layout/pList2"/>
    <dgm:cxn modelId="{7091B9CD-C90F-4521-B927-777E318185BF}" type="presParOf" srcId="{82EE7E04-AF7A-4CB2-BE7A-EFC6DAC1655E}" destId="{094FAE74-54BC-4A4F-8892-EEE1613500BB}" srcOrd="2" destOrd="0" presId="urn:microsoft.com/office/officeart/2005/8/layout/pList2"/>
    <dgm:cxn modelId="{17028267-563B-4AD0-B651-E608D4F91028}" type="presParOf" srcId="{2BA3E191-A4FD-44D2-935F-580987B763C3}" destId="{54C745E9-4B6D-4206-92AB-788607C941F8}" srcOrd="1" destOrd="0" presId="urn:microsoft.com/office/officeart/2005/8/layout/pList2"/>
    <dgm:cxn modelId="{20DECF2B-0B7B-45A6-8235-BDC4B226455B}" type="presParOf" srcId="{2BA3E191-A4FD-44D2-935F-580987B763C3}" destId="{C447E224-DC3B-4699-8035-226EF5D3CDF8}" srcOrd="2" destOrd="0" presId="urn:microsoft.com/office/officeart/2005/8/layout/pList2"/>
    <dgm:cxn modelId="{B49A734C-42A1-4BFF-ABD5-5B9297C88D6A}" type="presParOf" srcId="{C447E224-DC3B-4699-8035-226EF5D3CDF8}" destId="{C0137E2D-501D-4F35-BE50-1C4460F7737F}" srcOrd="0" destOrd="0" presId="urn:microsoft.com/office/officeart/2005/8/layout/pList2"/>
    <dgm:cxn modelId="{065BDCEA-3815-4558-BDBF-12CA794032E4}" type="presParOf" srcId="{C447E224-DC3B-4699-8035-226EF5D3CDF8}" destId="{BBA29A2F-5974-457D-B9FA-C17BF753D3E3}" srcOrd="1" destOrd="0" presId="urn:microsoft.com/office/officeart/2005/8/layout/pList2"/>
    <dgm:cxn modelId="{A2B26FEC-BB35-4D66-8592-7B52D05EBDEF}" type="presParOf" srcId="{C447E224-DC3B-4699-8035-226EF5D3CDF8}" destId="{5C0D8B81-A8C8-42E8-940F-9DC3702E240E}" srcOrd="2" destOrd="0" presId="urn:microsoft.com/office/officeart/2005/8/layout/pList2"/>
    <dgm:cxn modelId="{A9B4A9E1-8D8A-4CDB-A7F1-339759873614}" type="presParOf" srcId="{2BA3E191-A4FD-44D2-935F-580987B763C3}" destId="{6B8DE4F4-B2BF-458F-822C-86F5D4E914AB}" srcOrd="3" destOrd="0" presId="urn:microsoft.com/office/officeart/2005/8/layout/pList2"/>
    <dgm:cxn modelId="{A39ED1AF-50DE-40E4-ADB1-70009AD9F83C}" type="presParOf" srcId="{2BA3E191-A4FD-44D2-935F-580987B763C3}" destId="{98D627D2-0C1F-4842-955D-87540DBD4314}" srcOrd="4" destOrd="0" presId="urn:microsoft.com/office/officeart/2005/8/layout/pList2"/>
    <dgm:cxn modelId="{B492BE86-59C8-476C-A6B0-59703E5C1820}" type="presParOf" srcId="{98D627D2-0C1F-4842-955D-87540DBD4314}" destId="{94D6FE5B-40AC-4E65-94E4-BA1ABB6E1A03}" srcOrd="0" destOrd="0" presId="urn:microsoft.com/office/officeart/2005/8/layout/pList2"/>
    <dgm:cxn modelId="{F13E2220-9C41-4188-BB30-D800C2DD39A8}" type="presParOf" srcId="{98D627D2-0C1F-4842-955D-87540DBD4314}" destId="{19C5B5C3-F73F-4D5A-A463-3B93E5BCE1E7}" srcOrd="1" destOrd="0" presId="urn:microsoft.com/office/officeart/2005/8/layout/pList2"/>
    <dgm:cxn modelId="{164E7AC8-856B-47A3-9A65-A411FCBEF9B5}" type="presParOf" srcId="{98D627D2-0C1F-4842-955D-87540DBD4314}" destId="{059D0D9B-5290-40AF-BAA1-1310383BC8EF}" srcOrd="2" destOrd="0" presId="urn:microsoft.com/office/officeart/2005/8/layout/pList2"/>
    <dgm:cxn modelId="{1A73F459-140D-48FF-96DB-7AC1F7989530}" type="presParOf" srcId="{2BA3E191-A4FD-44D2-935F-580987B763C3}" destId="{CF6EAC84-A525-44FA-81AD-A7BC9AC4BF74}" srcOrd="5" destOrd="0" presId="urn:microsoft.com/office/officeart/2005/8/layout/pList2"/>
    <dgm:cxn modelId="{57D55969-00B0-43EC-B012-C14E48EDF6AB}" type="presParOf" srcId="{2BA3E191-A4FD-44D2-935F-580987B763C3}" destId="{C95A019F-B45B-41E8-AB8C-51B4613637C3}" srcOrd="6" destOrd="0" presId="urn:microsoft.com/office/officeart/2005/8/layout/pList2"/>
    <dgm:cxn modelId="{A377E5B0-EA2C-4196-975C-A6C2A553B0F5}" type="presParOf" srcId="{C95A019F-B45B-41E8-AB8C-51B4613637C3}" destId="{8F2BCA97-0BD1-47A1-8155-46AC70F38C69}" srcOrd="0" destOrd="0" presId="urn:microsoft.com/office/officeart/2005/8/layout/pList2"/>
    <dgm:cxn modelId="{B328231A-C88C-49BE-9586-A168E35BBE5C}" type="presParOf" srcId="{C95A019F-B45B-41E8-AB8C-51B4613637C3}" destId="{222C8F79-6B70-4D7A-B5D5-DCF64188C497}" srcOrd="1" destOrd="0" presId="urn:microsoft.com/office/officeart/2005/8/layout/pList2"/>
    <dgm:cxn modelId="{F1A4DF75-28AD-4885-9DC0-83A686FF9095}" type="presParOf" srcId="{C95A019F-B45B-41E8-AB8C-51B4613637C3}" destId="{22E58798-6E69-490A-903B-9907E9E761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833FF4-E6AF-4E60-B930-65C58992CE0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7F181F-66F0-4F45-8716-7C191C2F8065}">
      <dgm:prSet phldrT="[Text]"/>
      <dgm:spPr/>
      <dgm:t>
        <a:bodyPr/>
        <a:lstStyle/>
        <a:p>
          <a:r>
            <a:rPr lang="en-US" b="1" dirty="0"/>
            <a:t>Magnets</a:t>
          </a:r>
        </a:p>
      </dgm:t>
    </dgm:pt>
    <dgm:pt modelId="{0DAC190A-C68E-4B21-9489-A0D33ACBC6E3}" type="parTrans" cxnId="{301DD4F4-63D8-4866-8556-DDEEAF634B13}">
      <dgm:prSet/>
      <dgm:spPr/>
      <dgm:t>
        <a:bodyPr/>
        <a:lstStyle/>
        <a:p>
          <a:endParaRPr lang="en-US"/>
        </a:p>
      </dgm:t>
    </dgm:pt>
    <dgm:pt modelId="{6C206DEF-EBF1-4E79-953B-6B11EB62776C}" type="sibTrans" cxnId="{301DD4F4-63D8-4866-8556-DDEEAF634B13}">
      <dgm:prSet/>
      <dgm:spPr/>
      <dgm:t>
        <a:bodyPr/>
        <a:lstStyle/>
        <a:p>
          <a:endParaRPr lang="en-US"/>
        </a:p>
      </dgm:t>
    </dgm:pt>
    <dgm:pt modelId="{1E4EEDC3-AC64-4CC4-846E-4D2A15D34620}">
      <dgm:prSet phldrT="[Text]"/>
      <dgm:spPr/>
      <dgm:t>
        <a:bodyPr/>
        <a:lstStyle/>
        <a:p>
          <a:r>
            <a:rPr lang="en-US" dirty="0"/>
            <a:t>Keep small magnets up high and out of reach</a:t>
          </a:r>
        </a:p>
      </dgm:t>
    </dgm:pt>
    <dgm:pt modelId="{956287FC-AB56-474B-93A4-DDE0A12B9B67}" type="parTrans" cxnId="{6CE54833-FA99-4856-A7E1-EB3CDB7BAF4D}">
      <dgm:prSet/>
      <dgm:spPr/>
      <dgm:t>
        <a:bodyPr/>
        <a:lstStyle/>
        <a:p>
          <a:endParaRPr lang="en-US"/>
        </a:p>
      </dgm:t>
    </dgm:pt>
    <dgm:pt modelId="{D4C06660-4437-429D-9596-3C4811AE5A86}" type="sibTrans" cxnId="{6CE54833-FA99-4856-A7E1-EB3CDB7BAF4D}">
      <dgm:prSet/>
      <dgm:spPr/>
      <dgm:t>
        <a:bodyPr/>
        <a:lstStyle/>
        <a:p>
          <a:endParaRPr lang="en-US"/>
        </a:p>
      </dgm:t>
    </dgm:pt>
    <dgm:pt modelId="{018D8A24-A092-4CB7-9081-CF5D20DDABDA}">
      <dgm:prSet phldrT="[Text]"/>
      <dgm:spPr/>
      <dgm:t>
        <a:bodyPr/>
        <a:lstStyle/>
        <a:p>
          <a:r>
            <a:rPr lang="en-US" b="1" dirty="0"/>
            <a:t>Batteries</a:t>
          </a:r>
        </a:p>
      </dgm:t>
    </dgm:pt>
    <dgm:pt modelId="{05E27EA3-3D98-42C8-886F-D0F920C91AFE}" type="parTrans" cxnId="{A7DB8F0E-5790-41BA-98A6-141D328BFA8B}">
      <dgm:prSet/>
      <dgm:spPr/>
      <dgm:t>
        <a:bodyPr/>
        <a:lstStyle/>
        <a:p>
          <a:endParaRPr lang="en-US"/>
        </a:p>
      </dgm:t>
    </dgm:pt>
    <dgm:pt modelId="{4930C73E-9607-4E33-B729-57EBEF5DF283}" type="sibTrans" cxnId="{A7DB8F0E-5790-41BA-98A6-141D328BFA8B}">
      <dgm:prSet/>
      <dgm:spPr/>
      <dgm:t>
        <a:bodyPr/>
        <a:lstStyle/>
        <a:p>
          <a:endParaRPr lang="en-US"/>
        </a:p>
      </dgm:t>
    </dgm:pt>
    <dgm:pt modelId="{BC6A7E9F-FD51-4044-80AD-DF9A5E2D27D8}">
      <dgm:prSet phldrT="[Text]"/>
      <dgm:spPr/>
      <dgm:t>
        <a:bodyPr/>
        <a:lstStyle/>
        <a:p>
          <a:r>
            <a:rPr lang="en-US" dirty="0"/>
            <a:t>Keep batteries locked away and out of reach</a:t>
          </a:r>
        </a:p>
      </dgm:t>
    </dgm:pt>
    <dgm:pt modelId="{3E0126D4-FCBE-4E4E-B06B-78AE81B79F52}" type="parTrans" cxnId="{898EBF64-ED18-45BA-8034-484A83B80C9B}">
      <dgm:prSet/>
      <dgm:spPr/>
      <dgm:t>
        <a:bodyPr/>
        <a:lstStyle/>
        <a:p>
          <a:endParaRPr lang="en-US"/>
        </a:p>
      </dgm:t>
    </dgm:pt>
    <dgm:pt modelId="{A8671B29-F6E1-49F0-B30B-EDC11F60C0A8}" type="sibTrans" cxnId="{898EBF64-ED18-45BA-8034-484A83B80C9B}">
      <dgm:prSet/>
      <dgm:spPr/>
      <dgm:t>
        <a:bodyPr/>
        <a:lstStyle/>
        <a:p>
          <a:endParaRPr lang="en-US"/>
        </a:p>
      </dgm:t>
    </dgm:pt>
    <dgm:pt modelId="{71A38DF2-4E05-4804-87C1-45C0FADDF033}">
      <dgm:prSet phldrT="[Text]"/>
      <dgm:spPr/>
      <dgm:t>
        <a:bodyPr/>
        <a:lstStyle/>
        <a:p>
          <a:r>
            <a:rPr lang="en-US" dirty="0"/>
            <a:t>Ensure that batteries are secured behind screw-on covers</a:t>
          </a:r>
        </a:p>
      </dgm:t>
    </dgm:pt>
    <dgm:pt modelId="{AA531175-E123-470C-988C-EBF59A069260}" type="parTrans" cxnId="{D5064DFA-049C-48D3-A280-D0847EC0DA42}">
      <dgm:prSet/>
      <dgm:spPr/>
      <dgm:t>
        <a:bodyPr/>
        <a:lstStyle/>
        <a:p>
          <a:endParaRPr lang="en-US"/>
        </a:p>
      </dgm:t>
    </dgm:pt>
    <dgm:pt modelId="{97EA353D-C2A6-48AE-A1BC-BDB65A6C3542}" type="sibTrans" cxnId="{D5064DFA-049C-48D3-A280-D0847EC0DA42}">
      <dgm:prSet/>
      <dgm:spPr/>
      <dgm:t>
        <a:bodyPr/>
        <a:lstStyle/>
        <a:p>
          <a:endParaRPr lang="en-US"/>
        </a:p>
      </dgm:t>
    </dgm:pt>
    <dgm:pt modelId="{289C306B-B487-4B9F-A2E5-ED5CA6A74EE7}">
      <dgm:prSet phldrT="[Text]"/>
      <dgm:spPr/>
      <dgm:t>
        <a:bodyPr/>
        <a:lstStyle/>
        <a:p>
          <a:r>
            <a:rPr lang="en-US" b="1" dirty="0"/>
            <a:t>Knickknacks</a:t>
          </a:r>
        </a:p>
      </dgm:t>
    </dgm:pt>
    <dgm:pt modelId="{C08AD3E3-C7BE-4284-9869-BC85961456DF}" type="parTrans" cxnId="{53162378-8BC6-413A-AD12-045B17B1D953}">
      <dgm:prSet/>
      <dgm:spPr/>
      <dgm:t>
        <a:bodyPr/>
        <a:lstStyle/>
        <a:p>
          <a:endParaRPr lang="en-US"/>
        </a:p>
      </dgm:t>
    </dgm:pt>
    <dgm:pt modelId="{90AE632B-1E70-46A2-AFF0-08B345913290}" type="sibTrans" cxnId="{53162378-8BC6-413A-AD12-045B17B1D953}">
      <dgm:prSet/>
      <dgm:spPr/>
      <dgm:t>
        <a:bodyPr/>
        <a:lstStyle/>
        <a:p>
          <a:endParaRPr lang="en-US"/>
        </a:p>
      </dgm:t>
    </dgm:pt>
    <dgm:pt modelId="{ED23C11E-9E97-4BD3-9F33-00BBF2C59A7B}">
      <dgm:prSet phldrT="[Text]"/>
      <dgm:spPr/>
      <dgm:t>
        <a:bodyPr/>
        <a:lstStyle/>
        <a:p>
          <a:r>
            <a:rPr lang="en-US" dirty="0"/>
            <a:t>Keep smaller objects and glass figurines up high and out of reach</a:t>
          </a:r>
        </a:p>
      </dgm:t>
    </dgm:pt>
    <dgm:pt modelId="{10D12BFC-DF87-4683-A61E-6758E9FD27B4}" type="parTrans" cxnId="{0968EB7E-026E-4390-BB4D-F385EBB92107}">
      <dgm:prSet/>
      <dgm:spPr/>
      <dgm:t>
        <a:bodyPr/>
        <a:lstStyle/>
        <a:p>
          <a:endParaRPr lang="en-US"/>
        </a:p>
      </dgm:t>
    </dgm:pt>
    <dgm:pt modelId="{FC42D025-D0CA-4C5C-B87E-847CAD282B22}" type="sibTrans" cxnId="{0968EB7E-026E-4390-BB4D-F385EBB92107}">
      <dgm:prSet/>
      <dgm:spPr/>
      <dgm:t>
        <a:bodyPr/>
        <a:lstStyle/>
        <a:p>
          <a:endParaRPr lang="en-US"/>
        </a:p>
      </dgm:t>
    </dgm:pt>
    <dgm:pt modelId="{D12DB16A-4243-4D35-83AF-465736D9942A}">
      <dgm:prSet phldrT="[Text]"/>
      <dgm:spPr/>
      <dgm:t>
        <a:bodyPr/>
        <a:lstStyle/>
        <a:p>
          <a:r>
            <a:rPr lang="en-US" b="1" dirty="0"/>
            <a:t>Electrical Cords</a:t>
          </a:r>
        </a:p>
      </dgm:t>
    </dgm:pt>
    <dgm:pt modelId="{DCF1D98B-1595-48EA-8C4A-E2A0CC3F01D3}" type="parTrans" cxnId="{3CBEB04C-C280-4895-AF7B-F414FB813C76}">
      <dgm:prSet/>
      <dgm:spPr/>
      <dgm:t>
        <a:bodyPr/>
        <a:lstStyle/>
        <a:p>
          <a:endParaRPr lang="en-US"/>
        </a:p>
      </dgm:t>
    </dgm:pt>
    <dgm:pt modelId="{211C64BB-CC76-4A11-91C0-C23E575BC496}" type="sibTrans" cxnId="{3CBEB04C-C280-4895-AF7B-F414FB813C76}">
      <dgm:prSet/>
      <dgm:spPr/>
      <dgm:t>
        <a:bodyPr/>
        <a:lstStyle/>
        <a:p>
          <a:endParaRPr lang="en-US"/>
        </a:p>
      </dgm:t>
    </dgm:pt>
    <dgm:pt modelId="{28EEC2EB-C2E8-4B6C-9CE2-3580B0038350}">
      <dgm:prSet phldrT="[Text]"/>
      <dgm:spPr/>
      <dgm:t>
        <a:bodyPr/>
        <a:lstStyle/>
        <a:p>
          <a:r>
            <a:rPr lang="en-US" b="1" dirty="0"/>
            <a:t>Mobiles</a:t>
          </a:r>
        </a:p>
      </dgm:t>
    </dgm:pt>
    <dgm:pt modelId="{00723ED9-F4D0-40B2-8D25-F74C0234F333}" type="parTrans" cxnId="{7F289FC9-17A2-43C9-95E2-65B4F5D5BF97}">
      <dgm:prSet/>
      <dgm:spPr/>
      <dgm:t>
        <a:bodyPr/>
        <a:lstStyle/>
        <a:p>
          <a:endParaRPr lang="en-US"/>
        </a:p>
      </dgm:t>
    </dgm:pt>
    <dgm:pt modelId="{19D7110A-58DB-478C-B350-8EBAE6F1E5E3}" type="sibTrans" cxnId="{7F289FC9-17A2-43C9-95E2-65B4F5D5BF97}">
      <dgm:prSet/>
      <dgm:spPr/>
      <dgm:t>
        <a:bodyPr/>
        <a:lstStyle/>
        <a:p>
          <a:endParaRPr lang="en-US"/>
        </a:p>
      </dgm:t>
    </dgm:pt>
    <dgm:pt modelId="{78C78BB4-298C-40E6-BB43-45DEA31F5408}">
      <dgm:prSet phldrT="[Text]"/>
      <dgm:spPr/>
      <dgm:t>
        <a:bodyPr/>
        <a:lstStyle/>
        <a:p>
          <a:r>
            <a:rPr lang="en-US" b="1" dirty="0"/>
            <a:t>Pet Food</a:t>
          </a:r>
        </a:p>
      </dgm:t>
    </dgm:pt>
    <dgm:pt modelId="{02C26219-C050-429D-8D43-D15A7A11F35D}" type="parTrans" cxnId="{99B4C5EC-DD31-4875-9EEF-4E24D04AD117}">
      <dgm:prSet/>
      <dgm:spPr/>
      <dgm:t>
        <a:bodyPr/>
        <a:lstStyle/>
        <a:p>
          <a:endParaRPr lang="en-US"/>
        </a:p>
      </dgm:t>
    </dgm:pt>
    <dgm:pt modelId="{F51473FF-1B60-4A15-9DFF-FD509A9F832F}" type="sibTrans" cxnId="{99B4C5EC-DD31-4875-9EEF-4E24D04AD117}">
      <dgm:prSet/>
      <dgm:spPr/>
      <dgm:t>
        <a:bodyPr/>
        <a:lstStyle/>
        <a:p>
          <a:endParaRPr lang="en-US"/>
        </a:p>
      </dgm:t>
    </dgm:pt>
    <dgm:pt modelId="{32A91FB4-AABC-4439-96EE-7598AA83FF2B}">
      <dgm:prSet/>
      <dgm:spPr/>
      <dgm:t>
        <a:bodyPr/>
        <a:lstStyle/>
        <a:p>
          <a:r>
            <a:rPr lang="en-US" dirty="0"/>
            <a:t>Use ties, tape, or boxes designed to keep cords together</a:t>
          </a:r>
        </a:p>
      </dgm:t>
    </dgm:pt>
    <dgm:pt modelId="{CA12E179-4FAE-409C-9751-0D19A03AFFEE}" type="parTrans" cxnId="{3940B112-91E5-4E6F-A3C7-88A6EB6E0535}">
      <dgm:prSet/>
      <dgm:spPr/>
      <dgm:t>
        <a:bodyPr/>
        <a:lstStyle/>
        <a:p>
          <a:endParaRPr lang="en-US"/>
        </a:p>
      </dgm:t>
    </dgm:pt>
    <dgm:pt modelId="{D4609C85-78AC-4875-9F07-C92CF750B957}" type="sibTrans" cxnId="{3940B112-91E5-4E6F-A3C7-88A6EB6E0535}">
      <dgm:prSet/>
      <dgm:spPr/>
      <dgm:t>
        <a:bodyPr/>
        <a:lstStyle/>
        <a:p>
          <a:endParaRPr lang="en-US"/>
        </a:p>
      </dgm:t>
    </dgm:pt>
    <dgm:pt modelId="{615428EE-DD3F-4555-A53F-46051A0ACA20}">
      <dgm:prSet/>
      <dgm:spPr/>
      <dgm:t>
        <a:bodyPr/>
        <a:lstStyle/>
        <a:p>
          <a:r>
            <a:rPr lang="en-US" dirty="0"/>
            <a:t>Store behind furniture or out of sight</a:t>
          </a:r>
        </a:p>
      </dgm:t>
    </dgm:pt>
    <dgm:pt modelId="{92ABEC96-BAC3-4532-9B7C-EBD411B86E43}" type="parTrans" cxnId="{698DE2B1-A423-443A-93D0-473245E070D1}">
      <dgm:prSet/>
      <dgm:spPr/>
      <dgm:t>
        <a:bodyPr/>
        <a:lstStyle/>
        <a:p>
          <a:endParaRPr lang="en-US"/>
        </a:p>
      </dgm:t>
    </dgm:pt>
    <dgm:pt modelId="{AE918C44-E50B-4C6E-A53F-17EFD62CD868}" type="sibTrans" cxnId="{698DE2B1-A423-443A-93D0-473245E070D1}">
      <dgm:prSet/>
      <dgm:spPr/>
      <dgm:t>
        <a:bodyPr/>
        <a:lstStyle/>
        <a:p>
          <a:endParaRPr lang="en-US"/>
        </a:p>
      </dgm:t>
    </dgm:pt>
    <dgm:pt modelId="{9490E707-0BDB-4E21-B9BF-31B53BB9CBF4}">
      <dgm:prSet/>
      <dgm:spPr/>
      <dgm:t>
        <a:bodyPr/>
        <a:lstStyle/>
        <a:p>
          <a:r>
            <a:rPr lang="en-US" dirty="0"/>
            <a:t>Once your child can reach and pull down a mobile, remove it from their crib</a:t>
          </a:r>
        </a:p>
      </dgm:t>
    </dgm:pt>
    <dgm:pt modelId="{92B66DFF-84E2-4C37-BBE8-3F854465C450}" type="parTrans" cxnId="{20313F49-8217-453A-BF90-4603BC6276C8}">
      <dgm:prSet/>
      <dgm:spPr/>
      <dgm:t>
        <a:bodyPr/>
        <a:lstStyle/>
        <a:p>
          <a:endParaRPr lang="en-US"/>
        </a:p>
      </dgm:t>
    </dgm:pt>
    <dgm:pt modelId="{DB0E7F9D-4CD8-4B52-93C8-63714261397F}" type="sibTrans" cxnId="{20313F49-8217-453A-BF90-4603BC6276C8}">
      <dgm:prSet/>
      <dgm:spPr/>
      <dgm:t>
        <a:bodyPr/>
        <a:lstStyle/>
        <a:p>
          <a:endParaRPr lang="en-US"/>
        </a:p>
      </dgm:t>
    </dgm:pt>
    <dgm:pt modelId="{7926D62E-D1AF-451A-A294-4FA7C0AD4318}">
      <dgm:prSet/>
      <dgm:spPr/>
      <dgm:t>
        <a:bodyPr/>
        <a:lstStyle/>
        <a:p>
          <a:r>
            <a:rPr lang="en-US" dirty="0"/>
            <a:t>Closely supervise your pet’s mealtime and place food up when done</a:t>
          </a:r>
        </a:p>
      </dgm:t>
    </dgm:pt>
    <dgm:pt modelId="{F896C16C-9666-443A-A35F-ED6C9C37A4E5}" type="parTrans" cxnId="{A5BC531E-353D-4B52-A2B2-C74523C1FD18}">
      <dgm:prSet/>
      <dgm:spPr/>
      <dgm:t>
        <a:bodyPr/>
        <a:lstStyle/>
        <a:p>
          <a:endParaRPr lang="en-US"/>
        </a:p>
      </dgm:t>
    </dgm:pt>
    <dgm:pt modelId="{B811A075-69FD-496B-A37C-F66C768261EC}" type="sibTrans" cxnId="{A5BC531E-353D-4B52-A2B2-C74523C1FD18}">
      <dgm:prSet/>
      <dgm:spPr/>
      <dgm:t>
        <a:bodyPr/>
        <a:lstStyle/>
        <a:p>
          <a:endParaRPr lang="en-US"/>
        </a:p>
      </dgm:t>
    </dgm:pt>
    <dgm:pt modelId="{D0D4A160-D607-4D08-BDCD-3F570AC8CB12}" type="pres">
      <dgm:prSet presAssocID="{9D833FF4-E6AF-4E60-B930-65C58992CE07}" presName="Name0" presStyleCnt="0">
        <dgm:presLayoutVars>
          <dgm:dir/>
          <dgm:animLvl val="lvl"/>
          <dgm:resizeHandles val="exact"/>
        </dgm:presLayoutVars>
      </dgm:prSet>
      <dgm:spPr/>
    </dgm:pt>
    <dgm:pt modelId="{A58B867A-262C-493E-B265-7E94D7FB6E5D}" type="pres">
      <dgm:prSet presAssocID="{397F181F-66F0-4F45-8716-7C191C2F8065}" presName="composite" presStyleCnt="0"/>
      <dgm:spPr/>
    </dgm:pt>
    <dgm:pt modelId="{F5898BFB-14A4-4FD4-90A4-CA455CF2274C}" type="pres">
      <dgm:prSet presAssocID="{397F181F-66F0-4F45-8716-7C191C2F8065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58F2E3CC-F15D-40F8-9DA2-E9733900AF07}" type="pres">
      <dgm:prSet presAssocID="{397F181F-66F0-4F45-8716-7C191C2F8065}" presName="desTx" presStyleLbl="alignAccFollowNode1" presStyleIdx="0" presStyleCnt="6">
        <dgm:presLayoutVars>
          <dgm:bulletEnabled val="1"/>
        </dgm:presLayoutVars>
      </dgm:prSet>
      <dgm:spPr/>
    </dgm:pt>
    <dgm:pt modelId="{C22D576E-DAFD-4C93-A81A-E7692362196E}" type="pres">
      <dgm:prSet presAssocID="{6C206DEF-EBF1-4E79-953B-6B11EB62776C}" presName="space" presStyleCnt="0"/>
      <dgm:spPr/>
    </dgm:pt>
    <dgm:pt modelId="{FA51E468-AF40-4310-BD8D-4745A0998C96}" type="pres">
      <dgm:prSet presAssocID="{018D8A24-A092-4CB7-9081-CF5D20DDABDA}" presName="composite" presStyleCnt="0"/>
      <dgm:spPr/>
    </dgm:pt>
    <dgm:pt modelId="{0E1122D9-073A-4287-8B5F-98B1D5DAE9EF}" type="pres">
      <dgm:prSet presAssocID="{018D8A24-A092-4CB7-9081-CF5D20DDABDA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80E9D9A0-FF20-4123-A04B-DC187DC90E9F}" type="pres">
      <dgm:prSet presAssocID="{018D8A24-A092-4CB7-9081-CF5D20DDABDA}" presName="desTx" presStyleLbl="alignAccFollowNode1" presStyleIdx="1" presStyleCnt="6">
        <dgm:presLayoutVars>
          <dgm:bulletEnabled val="1"/>
        </dgm:presLayoutVars>
      </dgm:prSet>
      <dgm:spPr/>
    </dgm:pt>
    <dgm:pt modelId="{DA1C1147-E366-432C-B9EF-FD0ABB5BE8C4}" type="pres">
      <dgm:prSet presAssocID="{4930C73E-9607-4E33-B729-57EBEF5DF283}" presName="space" presStyleCnt="0"/>
      <dgm:spPr/>
    </dgm:pt>
    <dgm:pt modelId="{F777F822-BC54-45BF-B03D-B5128ABC8ABA}" type="pres">
      <dgm:prSet presAssocID="{289C306B-B487-4B9F-A2E5-ED5CA6A74EE7}" presName="composite" presStyleCnt="0"/>
      <dgm:spPr/>
    </dgm:pt>
    <dgm:pt modelId="{FE1E7387-EC35-4B0D-A5B9-024AA6F99E9F}" type="pres">
      <dgm:prSet presAssocID="{289C306B-B487-4B9F-A2E5-ED5CA6A74EE7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BA0D6759-1C03-4595-9E61-0DA4CF31D6B4}" type="pres">
      <dgm:prSet presAssocID="{289C306B-B487-4B9F-A2E5-ED5CA6A74EE7}" presName="desTx" presStyleLbl="alignAccFollowNode1" presStyleIdx="2" presStyleCnt="6">
        <dgm:presLayoutVars>
          <dgm:bulletEnabled val="1"/>
        </dgm:presLayoutVars>
      </dgm:prSet>
      <dgm:spPr/>
    </dgm:pt>
    <dgm:pt modelId="{67A574A3-AC72-4029-89B0-FAECBD55149D}" type="pres">
      <dgm:prSet presAssocID="{90AE632B-1E70-46A2-AFF0-08B345913290}" presName="space" presStyleCnt="0"/>
      <dgm:spPr/>
    </dgm:pt>
    <dgm:pt modelId="{272AA3E5-7689-4215-B057-E4857855B15F}" type="pres">
      <dgm:prSet presAssocID="{D12DB16A-4243-4D35-83AF-465736D9942A}" presName="composite" presStyleCnt="0"/>
      <dgm:spPr/>
    </dgm:pt>
    <dgm:pt modelId="{1871D8C0-CD24-4215-8A0E-315B5A23F35D}" type="pres">
      <dgm:prSet presAssocID="{D12DB16A-4243-4D35-83AF-465736D9942A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7B37859D-5AA7-401A-B2BD-758F251BD46D}" type="pres">
      <dgm:prSet presAssocID="{D12DB16A-4243-4D35-83AF-465736D9942A}" presName="desTx" presStyleLbl="alignAccFollowNode1" presStyleIdx="3" presStyleCnt="6">
        <dgm:presLayoutVars>
          <dgm:bulletEnabled val="1"/>
        </dgm:presLayoutVars>
      </dgm:prSet>
      <dgm:spPr/>
    </dgm:pt>
    <dgm:pt modelId="{034D087B-0BF8-4450-A93F-1F8AA32C87EA}" type="pres">
      <dgm:prSet presAssocID="{211C64BB-CC76-4A11-91C0-C23E575BC496}" presName="space" presStyleCnt="0"/>
      <dgm:spPr/>
    </dgm:pt>
    <dgm:pt modelId="{2A0DABAA-CEFB-4B93-B43C-466FD219C61D}" type="pres">
      <dgm:prSet presAssocID="{28EEC2EB-C2E8-4B6C-9CE2-3580B0038350}" presName="composite" presStyleCnt="0"/>
      <dgm:spPr/>
    </dgm:pt>
    <dgm:pt modelId="{5149D144-4E85-413D-9D21-C4F05EC8AF00}" type="pres">
      <dgm:prSet presAssocID="{28EEC2EB-C2E8-4B6C-9CE2-3580B0038350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D28C63E3-720D-48E4-B97C-65FCA083C952}" type="pres">
      <dgm:prSet presAssocID="{28EEC2EB-C2E8-4B6C-9CE2-3580B0038350}" presName="desTx" presStyleLbl="alignAccFollowNode1" presStyleIdx="4" presStyleCnt="6">
        <dgm:presLayoutVars>
          <dgm:bulletEnabled val="1"/>
        </dgm:presLayoutVars>
      </dgm:prSet>
      <dgm:spPr/>
    </dgm:pt>
    <dgm:pt modelId="{E6764DBC-68F3-4906-9592-838A817900FB}" type="pres">
      <dgm:prSet presAssocID="{19D7110A-58DB-478C-B350-8EBAE6F1E5E3}" presName="space" presStyleCnt="0"/>
      <dgm:spPr/>
    </dgm:pt>
    <dgm:pt modelId="{93FE669E-3BD8-4E8E-8AD5-FA8C175EFD57}" type="pres">
      <dgm:prSet presAssocID="{78C78BB4-298C-40E6-BB43-45DEA31F5408}" presName="composite" presStyleCnt="0"/>
      <dgm:spPr/>
    </dgm:pt>
    <dgm:pt modelId="{B0937819-E191-4CFA-9311-656D12D37B73}" type="pres">
      <dgm:prSet presAssocID="{78C78BB4-298C-40E6-BB43-45DEA31F5408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024EE6B6-0FF5-437D-900B-B35A5779361A}" type="pres">
      <dgm:prSet presAssocID="{78C78BB4-298C-40E6-BB43-45DEA31F5408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A7DB8F0E-5790-41BA-98A6-141D328BFA8B}" srcId="{9D833FF4-E6AF-4E60-B930-65C58992CE07}" destId="{018D8A24-A092-4CB7-9081-CF5D20DDABDA}" srcOrd="1" destOrd="0" parTransId="{05E27EA3-3D98-42C8-886F-D0F920C91AFE}" sibTransId="{4930C73E-9607-4E33-B729-57EBEF5DF283}"/>
    <dgm:cxn modelId="{3940B112-91E5-4E6F-A3C7-88A6EB6E0535}" srcId="{D12DB16A-4243-4D35-83AF-465736D9942A}" destId="{32A91FB4-AABC-4439-96EE-7598AA83FF2B}" srcOrd="0" destOrd="0" parTransId="{CA12E179-4FAE-409C-9751-0D19A03AFFEE}" sibTransId="{D4609C85-78AC-4875-9F07-C92CF750B957}"/>
    <dgm:cxn modelId="{144B1A1C-A1F9-4DD5-B673-0A8FDFCECE6B}" type="presOf" srcId="{ED23C11E-9E97-4BD3-9F33-00BBF2C59A7B}" destId="{BA0D6759-1C03-4595-9E61-0DA4CF31D6B4}" srcOrd="0" destOrd="0" presId="urn:microsoft.com/office/officeart/2005/8/layout/hList1"/>
    <dgm:cxn modelId="{A5BC531E-353D-4B52-A2B2-C74523C1FD18}" srcId="{78C78BB4-298C-40E6-BB43-45DEA31F5408}" destId="{7926D62E-D1AF-451A-A294-4FA7C0AD4318}" srcOrd="0" destOrd="0" parTransId="{F896C16C-9666-443A-A35F-ED6C9C37A4E5}" sibTransId="{B811A075-69FD-496B-A37C-F66C768261EC}"/>
    <dgm:cxn modelId="{FCE90126-0DBD-424C-9044-E62114E202AE}" type="presOf" srcId="{018D8A24-A092-4CB7-9081-CF5D20DDABDA}" destId="{0E1122D9-073A-4287-8B5F-98B1D5DAE9EF}" srcOrd="0" destOrd="0" presId="urn:microsoft.com/office/officeart/2005/8/layout/hList1"/>
    <dgm:cxn modelId="{6CE54833-FA99-4856-A7E1-EB3CDB7BAF4D}" srcId="{397F181F-66F0-4F45-8716-7C191C2F8065}" destId="{1E4EEDC3-AC64-4CC4-846E-4D2A15D34620}" srcOrd="0" destOrd="0" parTransId="{956287FC-AB56-474B-93A4-DDE0A12B9B67}" sibTransId="{D4C06660-4437-429D-9596-3C4811AE5A86}"/>
    <dgm:cxn modelId="{0EC78239-E220-40CA-841C-A813B6FCD240}" type="presOf" srcId="{D12DB16A-4243-4D35-83AF-465736D9942A}" destId="{1871D8C0-CD24-4215-8A0E-315B5A23F35D}" srcOrd="0" destOrd="0" presId="urn:microsoft.com/office/officeart/2005/8/layout/hList1"/>
    <dgm:cxn modelId="{898EBF64-ED18-45BA-8034-484A83B80C9B}" srcId="{018D8A24-A092-4CB7-9081-CF5D20DDABDA}" destId="{BC6A7E9F-FD51-4044-80AD-DF9A5E2D27D8}" srcOrd="0" destOrd="0" parTransId="{3E0126D4-FCBE-4E4E-B06B-78AE81B79F52}" sibTransId="{A8671B29-F6E1-49F0-B30B-EDC11F60C0A8}"/>
    <dgm:cxn modelId="{331FEA67-9A50-4F41-9199-1D3762416879}" type="presOf" srcId="{9D833FF4-E6AF-4E60-B930-65C58992CE07}" destId="{D0D4A160-D607-4D08-BDCD-3F570AC8CB12}" srcOrd="0" destOrd="0" presId="urn:microsoft.com/office/officeart/2005/8/layout/hList1"/>
    <dgm:cxn modelId="{20313F49-8217-453A-BF90-4603BC6276C8}" srcId="{28EEC2EB-C2E8-4B6C-9CE2-3580B0038350}" destId="{9490E707-0BDB-4E21-B9BF-31B53BB9CBF4}" srcOrd="0" destOrd="0" parTransId="{92B66DFF-84E2-4C37-BBE8-3F854465C450}" sibTransId="{DB0E7F9D-4CD8-4B52-93C8-63714261397F}"/>
    <dgm:cxn modelId="{7981F849-D295-488F-9556-CB165F386252}" type="presOf" srcId="{397F181F-66F0-4F45-8716-7C191C2F8065}" destId="{F5898BFB-14A4-4FD4-90A4-CA455CF2274C}" srcOrd="0" destOrd="0" presId="urn:microsoft.com/office/officeart/2005/8/layout/hList1"/>
    <dgm:cxn modelId="{3CBEB04C-C280-4895-AF7B-F414FB813C76}" srcId="{9D833FF4-E6AF-4E60-B930-65C58992CE07}" destId="{D12DB16A-4243-4D35-83AF-465736D9942A}" srcOrd="3" destOrd="0" parTransId="{DCF1D98B-1595-48EA-8C4A-E2A0CC3F01D3}" sibTransId="{211C64BB-CC76-4A11-91C0-C23E575BC496}"/>
    <dgm:cxn modelId="{FAF40978-EC5D-420B-828B-5F66B07F9DA9}" type="presOf" srcId="{9490E707-0BDB-4E21-B9BF-31B53BB9CBF4}" destId="{D28C63E3-720D-48E4-B97C-65FCA083C952}" srcOrd="0" destOrd="0" presId="urn:microsoft.com/office/officeart/2005/8/layout/hList1"/>
    <dgm:cxn modelId="{53162378-8BC6-413A-AD12-045B17B1D953}" srcId="{9D833FF4-E6AF-4E60-B930-65C58992CE07}" destId="{289C306B-B487-4B9F-A2E5-ED5CA6A74EE7}" srcOrd="2" destOrd="0" parTransId="{C08AD3E3-C7BE-4284-9869-BC85961456DF}" sibTransId="{90AE632B-1E70-46A2-AFF0-08B345913290}"/>
    <dgm:cxn modelId="{BB92047E-9D7D-4EC3-BA18-8C447DC5D50D}" type="presOf" srcId="{1E4EEDC3-AC64-4CC4-846E-4D2A15D34620}" destId="{58F2E3CC-F15D-40F8-9DA2-E9733900AF07}" srcOrd="0" destOrd="0" presId="urn:microsoft.com/office/officeart/2005/8/layout/hList1"/>
    <dgm:cxn modelId="{0968EB7E-026E-4390-BB4D-F385EBB92107}" srcId="{289C306B-B487-4B9F-A2E5-ED5CA6A74EE7}" destId="{ED23C11E-9E97-4BD3-9F33-00BBF2C59A7B}" srcOrd="0" destOrd="0" parTransId="{10D12BFC-DF87-4683-A61E-6758E9FD27B4}" sibTransId="{FC42D025-D0CA-4C5C-B87E-847CAD282B22}"/>
    <dgm:cxn modelId="{3747A589-629C-44EC-AF43-07C953C3FABD}" type="presOf" srcId="{78C78BB4-298C-40E6-BB43-45DEA31F5408}" destId="{B0937819-E191-4CFA-9311-656D12D37B73}" srcOrd="0" destOrd="0" presId="urn:microsoft.com/office/officeart/2005/8/layout/hList1"/>
    <dgm:cxn modelId="{43C1DC93-D5C4-4EED-9036-15C4BA1F47E0}" type="presOf" srcId="{289C306B-B487-4B9F-A2E5-ED5CA6A74EE7}" destId="{FE1E7387-EC35-4B0D-A5B9-024AA6F99E9F}" srcOrd="0" destOrd="0" presId="urn:microsoft.com/office/officeart/2005/8/layout/hList1"/>
    <dgm:cxn modelId="{20D9849D-8CC3-4A98-8AC4-4F53B5665B43}" type="presOf" srcId="{615428EE-DD3F-4555-A53F-46051A0ACA20}" destId="{7B37859D-5AA7-401A-B2BD-758F251BD46D}" srcOrd="0" destOrd="1" presId="urn:microsoft.com/office/officeart/2005/8/layout/hList1"/>
    <dgm:cxn modelId="{EB1C31A0-71BE-41D0-996F-F41380ED82B6}" type="presOf" srcId="{BC6A7E9F-FD51-4044-80AD-DF9A5E2D27D8}" destId="{80E9D9A0-FF20-4123-A04B-DC187DC90E9F}" srcOrd="0" destOrd="0" presId="urn:microsoft.com/office/officeart/2005/8/layout/hList1"/>
    <dgm:cxn modelId="{698DE2B1-A423-443A-93D0-473245E070D1}" srcId="{D12DB16A-4243-4D35-83AF-465736D9942A}" destId="{615428EE-DD3F-4555-A53F-46051A0ACA20}" srcOrd="1" destOrd="0" parTransId="{92ABEC96-BAC3-4532-9B7C-EBD411B86E43}" sibTransId="{AE918C44-E50B-4C6E-A53F-17EFD62CD868}"/>
    <dgm:cxn modelId="{FFF99EB7-3FB1-47BE-B0E0-C1695D8FE322}" type="presOf" srcId="{28EEC2EB-C2E8-4B6C-9CE2-3580B0038350}" destId="{5149D144-4E85-413D-9D21-C4F05EC8AF00}" srcOrd="0" destOrd="0" presId="urn:microsoft.com/office/officeart/2005/8/layout/hList1"/>
    <dgm:cxn modelId="{8923F7C5-0B1E-4761-979B-C9BE9D6E2F5E}" type="presOf" srcId="{71A38DF2-4E05-4804-87C1-45C0FADDF033}" destId="{80E9D9A0-FF20-4123-A04B-DC187DC90E9F}" srcOrd="0" destOrd="1" presId="urn:microsoft.com/office/officeart/2005/8/layout/hList1"/>
    <dgm:cxn modelId="{7F289FC9-17A2-43C9-95E2-65B4F5D5BF97}" srcId="{9D833FF4-E6AF-4E60-B930-65C58992CE07}" destId="{28EEC2EB-C2E8-4B6C-9CE2-3580B0038350}" srcOrd="4" destOrd="0" parTransId="{00723ED9-F4D0-40B2-8D25-F74C0234F333}" sibTransId="{19D7110A-58DB-478C-B350-8EBAE6F1E5E3}"/>
    <dgm:cxn modelId="{C7D2ACD9-EDD2-4601-B2EE-88F495FD94BA}" type="presOf" srcId="{32A91FB4-AABC-4439-96EE-7598AA83FF2B}" destId="{7B37859D-5AA7-401A-B2BD-758F251BD46D}" srcOrd="0" destOrd="0" presId="urn:microsoft.com/office/officeart/2005/8/layout/hList1"/>
    <dgm:cxn modelId="{99B4C5EC-DD31-4875-9EEF-4E24D04AD117}" srcId="{9D833FF4-E6AF-4E60-B930-65C58992CE07}" destId="{78C78BB4-298C-40E6-BB43-45DEA31F5408}" srcOrd="5" destOrd="0" parTransId="{02C26219-C050-429D-8D43-D15A7A11F35D}" sibTransId="{F51473FF-1B60-4A15-9DFF-FD509A9F832F}"/>
    <dgm:cxn modelId="{0BEB48ED-5111-461F-AC24-1038D8FA8B2A}" type="presOf" srcId="{7926D62E-D1AF-451A-A294-4FA7C0AD4318}" destId="{024EE6B6-0FF5-437D-900B-B35A5779361A}" srcOrd="0" destOrd="0" presId="urn:microsoft.com/office/officeart/2005/8/layout/hList1"/>
    <dgm:cxn modelId="{301DD4F4-63D8-4866-8556-DDEEAF634B13}" srcId="{9D833FF4-E6AF-4E60-B930-65C58992CE07}" destId="{397F181F-66F0-4F45-8716-7C191C2F8065}" srcOrd="0" destOrd="0" parTransId="{0DAC190A-C68E-4B21-9489-A0D33ACBC6E3}" sibTransId="{6C206DEF-EBF1-4E79-953B-6B11EB62776C}"/>
    <dgm:cxn modelId="{D5064DFA-049C-48D3-A280-D0847EC0DA42}" srcId="{018D8A24-A092-4CB7-9081-CF5D20DDABDA}" destId="{71A38DF2-4E05-4804-87C1-45C0FADDF033}" srcOrd="1" destOrd="0" parTransId="{AA531175-E123-470C-988C-EBF59A069260}" sibTransId="{97EA353D-C2A6-48AE-A1BC-BDB65A6C3542}"/>
    <dgm:cxn modelId="{B5A2C299-0A31-4144-A263-0F2CE23E6293}" type="presParOf" srcId="{D0D4A160-D607-4D08-BDCD-3F570AC8CB12}" destId="{A58B867A-262C-493E-B265-7E94D7FB6E5D}" srcOrd="0" destOrd="0" presId="urn:microsoft.com/office/officeart/2005/8/layout/hList1"/>
    <dgm:cxn modelId="{0C31A23E-6993-4A76-99B3-02E46BAF5404}" type="presParOf" srcId="{A58B867A-262C-493E-B265-7E94D7FB6E5D}" destId="{F5898BFB-14A4-4FD4-90A4-CA455CF2274C}" srcOrd="0" destOrd="0" presId="urn:microsoft.com/office/officeart/2005/8/layout/hList1"/>
    <dgm:cxn modelId="{C97F5F97-C02B-498E-9F96-C9CD74B1D098}" type="presParOf" srcId="{A58B867A-262C-493E-B265-7E94D7FB6E5D}" destId="{58F2E3CC-F15D-40F8-9DA2-E9733900AF07}" srcOrd="1" destOrd="0" presId="urn:microsoft.com/office/officeart/2005/8/layout/hList1"/>
    <dgm:cxn modelId="{3D98D1D9-9055-4FC9-BBB0-2980156C3A07}" type="presParOf" srcId="{D0D4A160-D607-4D08-BDCD-3F570AC8CB12}" destId="{C22D576E-DAFD-4C93-A81A-E7692362196E}" srcOrd="1" destOrd="0" presId="urn:microsoft.com/office/officeart/2005/8/layout/hList1"/>
    <dgm:cxn modelId="{253D47C3-17CC-4D9A-A42A-FA811ED912B3}" type="presParOf" srcId="{D0D4A160-D607-4D08-BDCD-3F570AC8CB12}" destId="{FA51E468-AF40-4310-BD8D-4745A0998C96}" srcOrd="2" destOrd="0" presId="urn:microsoft.com/office/officeart/2005/8/layout/hList1"/>
    <dgm:cxn modelId="{4C8D8387-F069-49D1-BD43-7D13ED13E6EA}" type="presParOf" srcId="{FA51E468-AF40-4310-BD8D-4745A0998C96}" destId="{0E1122D9-073A-4287-8B5F-98B1D5DAE9EF}" srcOrd="0" destOrd="0" presId="urn:microsoft.com/office/officeart/2005/8/layout/hList1"/>
    <dgm:cxn modelId="{44AA61A2-E65D-4E38-A4E7-26EE8C525C5C}" type="presParOf" srcId="{FA51E468-AF40-4310-BD8D-4745A0998C96}" destId="{80E9D9A0-FF20-4123-A04B-DC187DC90E9F}" srcOrd="1" destOrd="0" presId="urn:microsoft.com/office/officeart/2005/8/layout/hList1"/>
    <dgm:cxn modelId="{FAA9E378-ECFA-42CD-9270-7E1627005827}" type="presParOf" srcId="{D0D4A160-D607-4D08-BDCD-3F570AC8CB12}" destId="{DA1C1147-E366-432C-B9EF-FD0ABB5BE8C4}" srcOrd="3" destOrd="0" presId="urn:microsoft.com/office/officeart/2005/8/layout/hList1"/>
    <dgm:cxn modelId="{D271360B-551E-41A4-9083-9FE94AD9FEC4}" type="presParOf" srcId="{D0D4A160-D607-4D08-BDCD-3F570AC8CB12}" destId="{F777F822-BC54-45BF-B03D-B5128ABC8ABA}" srcOrd="4" destOrd="0" presId="urn:microsoft.com/office/officeart/2005/8/layout/hList1"/>
    <dgm:cxn modelId="{D0A112B9-08EB-498A-8FD9-EB22FE248AAB}" type="presParOf" srcId="{F777F822-BC54-45BF-B03D-B5128ABC8ABA}" destId="{FE1E7387-EC35-4B0D-A5B9-024AA6F99E9F}" srcOrd="0" destOrd="0" presId="urn:microsoft.com/office/officeart/2005/8/layout/hList1"/>
    <dgm:cxn modelId="{9FC26D04-F69A-4D24-A48C-2DD3D55FF6BA}" type="presParOf" srcId="{F777F822-BC54-45BF-B03D-B5128ABC8ABA}" destId="{BA0D6759-1C03-4595-9E61-0DA4CF31D6B4}" srcOrd="1" destOrd="0" presId="urn:microsoft.com/office/officeart/2005/8/layout/hList1"/>
    <dgm:cxn modelId="{096CD23C-FC39-45EC-A8DD-F77843277725}" type="presParOf" srcId="{D0D4A160-D607-4D08-BDCD-3F570AC8CB12}" destId="{67A574A3-AC72-4029-89B0-FAECBD55149D}" srcOrd="5" destOrd="0" presId="urn:microsoft.com/office/officeart/2005/8/layout/hList1"/>
    <dgm:cxn modelId="{2FC6244B-61EA-488A-960B-0F577E1CB41C}" type="presParOf" srcId="{D0D4A160-D607-4D08-BDCD-3F570AC8CB12}" destId="{272AA3E5-7689-4215-B057-E4857855B15F}" srcOrd="6" destOrd="0" presId="urn:microsoft.com/office/officeart/2005/8/layout/hList1"/>
    <dgm:cxn modelId="{10F7FD03-EFE6-4E6D-8DEB-DE0F601EF081}" type="presParOf" srcId="{272AA3E5-7689-4215-B057-E4857855B15F}" destId="{1871D8C0-CD24-4215-8A0E-315B5A23F35D}" srcOrd="0" destOrd="0" presId="urn:microsoft.com/office/officeart/2005/8/layout/hList1"/>
    <dgm:cxn modelId="{715F350E-A9F2-4A31-8239-E4B9F8329CFC}" type="presParOf" srcId="{272AA3E5-7689-4215-B057-E4857855B15F}" destId="{7B37859D-5AA7-401A-B2BD-758F251BD46D}" srcOrd="1" destOrd="0" presId="urn:microsoft.com/office/officeart/2005/8/layout/hList1"/>
    <dgm:cxn modelId="{9A3EB74B-99D5-46F7-B665-89A052521CC5}" type="presParOf" srcId="{D0D4A160-D607-4D08-BDCD-3F570AC8CB12}" destId="{034D087B-0BF8-4450-A93F-1F8AA32C87EA}" srcOrd="7" destOrd="0" presId="urn:microsoft.com/office/officeart/2005/8/layout/hList1"/>
    <dgm:cxn modelId="{B031AC56-F84F-4ED8-8956-58E9D846B029}" type="presParOf" srcId="{D0D4A160-D607-4D08-BDCD-3F570AC8CB12}" destId="{2A0DABAA-CEFB-4B93-B43C-466FD219C61D}" srcOrd="8" destOrd="0" presId="urn:microsoft.com/office/officeart/2005/8/layout/hList1"/>
    <dgm:cxn modelId="{D7E69585-B153-4BA0-82E5-FB82FB17CE0D}" type="presParOf" srcId="{2A0DABAA-CEFB-4B93-B43C-466FD219C61D}" destId="{5149D144-4E85-413D-9D21-C4F05EC8AF00}" srcOrd="0" destOrd="0" presId="urn:microsoft.com/office/officeart/2005/8/layout/hList1"/>
    <dgm:cxn modelId="{6153A083-D6AB-485B-99D8-45544860F378}" type="presParOf" srcId="{2A0DABAA-CEFB-4B93-B43C-466FD219C61D}" destId="{D28C63E3-720D-48E4-B97C-65FCA083C952}" srcOrd="1" destOrd="0" presId="urn:microsoft.com/office/officeart/2005/8/layout/hList1"/>
    <dgm:cxn modelId="{137229A5-1D9E-4B8E-9BD5-A966FFAD2F39}" type="presParOf" srcId="{D0D4A160-D607-4D08-BDCD-3F570AC8CB12}" destId="{E6764DBC-68F3-4906-9592-838A817900FB}" srcOrd="9" destOrd="0" presId="urn:microsoft.com/office/officeart/2005/8/layout/hList1"/>
    <dgm:cxn modelId="{5611E22B-A694-4E40-824E-0044BCD8455D}" type="presParOf" srcId="{D0D4A160-D607-4D08-BDCD-3F570AC8CB12}" destId="{93FE669E-3BD8-4E8E-8AD5-FA8C175EFD57}" srcOrd="10" destOrd="0" presId="urn:microsoft.com/office/officeart/2005/8/layout/hList1"/>
    <dgm:cxn modelId="{D34CC1EA-66F0-47D3-8724-D97A0E71B3DB}" type="presParOf" srcId="{93FE669E-3BD8-4E8E-8AD5-FA8C175EFD57}" destId="{B0937819-E191-4CFA-9311-656D12D37B73}" srcOrd="0" destOrd="0" presId="urn:microsoft.com/office/officeart/2005/8/layout/hList1"/>
    <dgm:cxn modelId="{7648E388-66DF-4350-BB1B-9FDF43B70B47}" type="presParOf" srcId="{93FE669E-3BD8-4E8E-8AD5-FA8C175EFD57}" destId="{024EE6B6-0FF5-437D-900B-B35A577936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901D4-3538-43C9-B912-EACBDEAA46FD}">
      <dsp:nvSpPr>
        <dsp:cNvPr id="0" name=""/>
        <dsp:cNvSpPr/>
      </dsp:nvSpPr>
      <dsp:spPr>
        <a:xfrm>
          <a:off x="3810" y="453694"/>
          <a:ext cx="1460499" cy="541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Water</a:t>
          </a:r>
        </a:p>
      </dsp:txBody>
      <dsp:txXfrm>
        <a:off x="3810" y="453694"/>
        <a:ext cx="1460499" cy="541393"/>
      </dsp:txXfrm>
    </dsp:sp>
    <dsp:sp modelId="{82B4ED5E-ED1A-45B0-9703-76F199627504}">
      <dsp:nvSpPr>
        <dsp:cNvPr id="0" name=""/>
        <dsp:cNvSpPr/>
      </dsp:nvSpPr>
      <dsp:spPr>
        <a:xfrm>
          <a:off x="3810" y="995088"/>
          <a:ext cx="1460499" cy="33763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Bathrooms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Kitchens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Swimming pools &amp; hot tubs</a:t>
          </a:r>
        </a:p>
      </dsp:txBody>
      <dsp:txXfrm>
        <a:off x="3810" y="995088"/>
        <a:ext cx="1460499" cy="3376350"/>
      </dsp:txXfrm>
    </dsp:sp>
    <dsp:sp modelId="{6228510D-DAD4-433B-AAF0-1C62AA8CD145}">
      <dsp:nvSpPr>
        <dsp:cNvPr id="0" name=""/>
        <dsp:cNvSpPr/>
      </dsp:nvSpPr>
      <dsp:spPr>
        <a:xfrm>
          <a:off x="1668780" y="453694"/>
          <a:ext cx="1460499" cy="5413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Heat or Flames</a:t>
          </a:r>
        </a:p>
      </dsp:txBody>
      <dsp:txXfrm>
        <a:off x="1668780" y="453694"/>
        <a:ext cx="1460499" cy="541393"/>
      </dsp:txXfrm>
    </dsp:sp>
    <dsp:sp modelId="{56837A8F-274F-4F1E-86D9-C195D4CEFD0B}">
      <dsp:nvSpPr>
        <dsp:cNvPr id="0" name=""/>
        <dsp:cNvSpPr/>
      </dsp:nvSpPr>
      <dsp:spPr>
        <a:xfrm>
          <a:off x="1668780" y="995088"/>
          <a:ext cx="1460499" cy="33763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Kitchens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Fireplaces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BBQ grills</a:t>
          </a:r>
        </a:p>
      </dsp:txBody>
      <dsp:txXfrm>
        <a:off x="1668780" y="995088"/>
        <a:ext cx="1460499" cy="3376350"/>
      </dsp:txXfrm>
    </dsp:sp>
    <dsp:sp modelId="{9627C784-990C-4D34-925C-433CDFAC76AF}">
      <dsp:nvSpPr>
        <dsp:cNvPr id="0" name=""/>
        <dsp:cNvSpPr/>
      </dsp:nvSpPr>
      <dsp:spPr>
        <a:xfrm>
          <a:off x="3333750" y="453694"/>
          <a:ext cx="1460499" cy="5413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Toxic Substances</a:t>
          </a:r>
        </a:p>
      </dsp:txBody>
      <dsp:txXfrm>
        <a:off x="3333750" y="453694"/>
        <a:ext cx="1460499" cy="541393"/>
      </dsp:txXfrm>
    </dsp:sp>
    <dsp:sp modelId="{23950DE0-A2BC-4F84-A82E-747F1E028EFA}">
      <dsp:nvSpPr>
        <dsp:cNvPr id="0" name=""/>
        <dsp:cNvSpPr/>
      </dsp:nvSpPr>
      <dsp:spPr>
        <a:xfrm>
          <a:off x="3333750" y="995088"/>
          <a:ext cx="1460499" cy="33763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Under kitchen sinks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Medicine cabinets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Laundry rooms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Bathrooms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Garages &amp; garden sheds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Purses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Other areas where medicines are stores</a:t>
          </a:r>
        </a:p>
      </dsp:txBody>
      <dsp:txXfrm>
        <a:off x="3333750" y="995088"/>
        <a:ext cx="1460499" cy="3376350"/>
      </dsp:txXfrm>
    </dsp:sp>
    <dsp:sp modelId="{C7214C96-D589-4FA0-82F1-222ACBAC0AFB}">
      <dsp:nvSpPr>
        <dsp:cNvPr id="0" name=""/>
        <dsp:cNvSpPr/>
      </dsp:nvSpPr>
      <dsp:spPr>
        <a:xfrm>
          <a:off x="4998720" y="453694"/>
          <a:ext cx="1460499" cy="5413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The Potential for a Fall</a:t>
          </a:r>
        </a:p>
      </dsp:txBody>
      <dsp:txXfrm>
        <a:off x="4998720" y="453694"/>
        <a:ext cx="1460499" cy="541393"/>
      </dsp:txXfrm>
    </dsp:sp>
    <dsp:sp modelId="{33CF6B9B-ECDB-481E-968F-D3964B0AC80F}">
      <dsp:nvSpPr>
        <dsp:cNvPr id="0" name=""/>
        <dsp:cNvSpPr/>
      </dsp:nvSpPr>
      <dsp:spPr>
        <a:xfrm>
          <a:off x="4998720" y="995088"/>
          <a:ext cx="1460499" cy="33763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Stairs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Slippery floors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High windows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Tipping furniture</a:t>
          </a:r>
        </a:p>
      </dsp:txBody>
      <dsp:txXfrm>
        <a:off x="4998720" y="995088"/>
        <a:ext cx="1460499" cy="3376350"/>
      </dsp:txXfrm>
    </dsp:sp>
    <dsp:sp modelId="{28A24C0E-FFB6-4FBD-8C43-9A94797B56FE}">
      <dsp:nvSpPr>
        <dsp:cNvPr id="0" name=""/>
        <dsp:cNvSpPr/>
      </dsp:nvSpPr>
      <dsp:spPr>
        <a:xfrm>
          <a:off x="6663689" y="453694"/>
          <a:ext cx="1460499" cy="5413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Choking Hazards</a:t>
          </a:r>
        </a:p>
      </dsp:txBody>
      <dsp:txXfrm>
        <a:off x="6663689" y="453694"/>
        <a:ext cx="1460499" cy="541393"/>
      </dsp:txXfrm>
    </dsp:sp>
    <dsp:sp modelId="{776DEA78-94CE-4F2C-8379-8FA53D94950B}">
      <dsp:nvSpPr>
        <dsp:cNvPr id="0" name=""/>
        <dsp:cNvSpPr/>
      </dsp:nvSpPr>
      <dsp:spPr>
        <a:xfrm>
          <a:off x="6663689" y="995088"/>
          <a:ext cx="1460499" cy="337635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Unsafe sleep environments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Foods that pose choking hazards (e.g., hot dogs and grapes)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Button batteries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Items that could trap or strangle a child (e.g., window cords)</a:t>
          </a:r>
        </a:p>
      </dsp:txBody>
      <dsp:txXfrm>
        <a:off x="6663689" y="995088"/>
        <a:ext cx="1460499" cy="337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B4A0B-C26A-4A03-93D1-7988A1BBF9EC}">
      <dsp:nvSpPr>
        <dsp:cNvPr id="0" name=""/>
        <dsp:cNvSpPr/>
      </dsp:nvSpPr>
      <dsp:spPr>
        <a:xfrm>
          <a:off x="0" y="122065"/>
          <a:ext cx="9872871" cy="1103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According to the California Pool Safety Act of 2018, for the construction of a new pool or spa or the remodeling of an existing pool or spa at a private single-family home, it must be equipped with at least </a:t>
          </a:r>
          <a:r>
            <a:rPr lang="en-US" sz="2000" b="1" kern="1200" dirty="0"/>
            <a:t>TWO</a:t>
          </a:r>
          <a:r>
            <a:rPr lang="en-US" sz="2000" b="0" kern="1200" dirty="0"/>
            <a:t> of the following seven drowning prevention safety features:</a:t>
          </a:r>
        </a:p>
      </dsp:txBody>
      <dsp:txXfrm>
        <a:off x="0" y="122065"/>
        <a:ext cx="9872871" cy="1103054"/>
      </dsp:txXfrm>
    </dsp:sp>
    <dsp:sp modelId="{13B5A837-207F-4971-8460-D31D33EE4EC8}">
      <dsp:nvSpPr>
        <dsp:cNvPr id="0" name=""/>
        <dsp:cNvSpPr/>
      </dsp:nvSpPr>
      <dsp:spPr>
        <a:xfrm>
          <a:off x="0" y="1225119"/>
          <a:ext cx="9872871" cy="3623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/>
            <a:t> An </a:t>
          </a:r>
          <a:r>
            <a:rPr lang="en-US" sz="2000" b="1" kern="1200" dirty="0"/>
            <a:t>enclosure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/>
            <a:t> Removable mesh </a:t>
          </a:r>
          <a:r>
            <a:rPr lang="en-US" sz="2000" b="1" kern="1200" dirty="0"/>
            <a:t>fence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/>
            <a:t> A safety pool </a:t>
          </a:r>
          <a:r>
            <a:rPr lang="en-US" sz="2000" b="1" kern="1200" dirty="0"/>
            <a:t>cover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/>
            <a:t> </a:t>
          </a:r>
          <a:r>
            <a:rPr lang="en-US" sz="2000" b="1" kern="1200" dirty="0"/>
            <a:t>Exit alarms </a:t>
          </a:r>
          <a:r>
            <a:rPr lang="en-US" sz="2000" kern="1200" dirty="0"/>
            <a:t>on the home’s doors that provide direct access to the swimming pool or spa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/>
            <a:t> A </a:t>
          </a:r>
          <a:r>
            <a:rPr lang="en-US" sz="2000" b="1" kern="1200" dirty="0"/>
            <a:t>self-closing, self-latching device </a:t>
          </a:r>
          <a:r>
            <a:rPr lang="en-US" sz="2000" kern="1200" dirty="0"/>
            <a:t>with a release mechanisms placed no lower than 54 inches above the floor on the home’s doors providing direct access to the swimming pool or spa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/>
            <a:t> An </a:t>
          </a:r>
          <a:r>
            <a:rPr lang="en-US" sz="2000" b="1" kern="1200" dirty="0"/>
            <a:t>alarm</a:t>
          </a:r>
          <a:r>
            <a:rPr lang="en-US" sz="2000" kern="1200" dirty="0"/>
            <a:t> that will sound upon detection of accidental or unauthorized entrance into the water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000" kern="1200" dirty="0"/>
            <a:t> </a:t>
          </a:r>
          <a:r>
            <a:rPr lang="en-US" sz="2000" b="1" kern="1200" dirty="0"/>
            <a:t>Other means of protection</a:t>
          </a:r>
          <a:r>
            <a:rPr lang="en-US" sz="2000" kern="1200" dirty="0"/>
            <a:t>, if the degree of protection afforded is equal or greater than that afforded by the features set forth above</a:t>
          </a:r>
        </a:p>
      </dsp:txBody>
      <dsp:txXfrm>
        <a:off x="0" y="1225119"/>
        <a:ext cx="9872871" cy="3623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47016-99D4-4B41-AC15-A793DB4F1B9D}">
      <dsp:nvSpPr>
        <dsp:cNvPr id="0" name=""/>
        <dsp:cNvSpPr/>
      </dsp:nvSpPr>
      <dsp:spPr>
        <a:xfrm>
          <a:off x="0" y="270246"/>
          <a:ext cx="5578516" cy="163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955" tIns="291592" rIns="4329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Keep bathroom counters clear of cosmetics and personal care items locked away, as many hygiene products contain chemicals as harmful as cleaning supplies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Keep cleaning supplies in out-of-reach locked cabinets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Keep fire extinguishers out of reach of children – fire retardant is toxic to ingest even in small doses</a:t>
          </a:r>
        </a:p>
      </dsp:txBody>
      <dsp:txXfrm>
        <a:off x="0" y="270246"/>
        <a:ext cx="5578516" cy="1631700"/>
      </dsp:txXfrm>
    </dsp:sp>
    <dsp:sp modelId="{B4E06552-2B1F-4A1A-8101-68CBE784E47E}">
      <dsp:nvSpPr>
        <dsp:cNvPr id="0" name=""/>
        <dsp:cNvSpPr/>
      </dsp:nvSpPr>
      <dsp:spPr>
        <a:xfrm>
          <a:off x="278925" y="63606"/>
          <a:ext cx="3904961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598" tIns="0" rIns="14759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Under Kitchen &amp; Bathroom Sinks</a:t>
          </a:r>
        </a:p>
      </dsp:txBody>
      <dsp:txXfrm>
        <a:off x="299100" y="83781"/>
        <a:ext cx="3864611" cy="372930"/>
      </dsp:txXfrm>
    </dsp:sp>
    <dsp:sp modelId="{A7F8709A-7EF5-45AB-A2D5-7AFC6EB69B11}">
      <dsp:nvSpPr>
        <dsp:cNvPr id="0" name=""/>
        <dsp:cNvSpPr/>
      </dsp:nvSpPr>
      <dsp:spPr>
        <a:xfrm>
          <a:off x="0" y="2184186"/>
          <a:ext cx="5578516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379119"/>
              <a:satOff val="-1563"/>
              <a:lumOff val="-3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955" tIns="291592" rIns="4329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Keep medicines, supplements, and vitamins securely locked away in an out-of-reach medicine cabinet</a:t>
          </a:r>
          <a:endParaRPr lang="en-US" sz="1400" kern="1200" dirty="0"/>
        </a:p>
      </dsp:txBody>
      <dsp:txXfrm>
        <a:off x="0" y="2184186"/>
        <a:ext cx="5578516" cy="793800"/>
      </dsp:txXfrm>
    </dsp:sp>
    <dsp:sp modelId="{4B6CBF35-6506-4EAD-96B0-D19D8B186279}">
      <dsp:nvSpPr>
        <dsp:cNvPr id="0" name=""/>
        <dsp:cNvSpPr/>
      </dsp:nvSpPr>
      <dsp:spPr>
        <a:xfrm>
          <a:off x="278925" y="1977546"/>
          <a:ext cx="3904961" cy="413280"/>
        </a:xfrm>
        <a:prstGeom prst="roundRect">
          <a:avLst/>
        </a:prstGeom>
        <a:solidFill>
          <a:schemeClr val="accent3">
            <a:hueOff val="-379119"/>
            <a:satOff val="-1563"/>
            <a:lumOff val="-3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598" tIns="0" rIns="14759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Medicine Cabinets</a:t>
          </a:r>
        </a:p>
      </dsp:txBody>
      <dsp:txXfrm>
        <a:off x="299100" y="1997721"/>
        <a:ext cx="3864611" cy="372930"/>
      </dsp:txXfrm>
    </dsp:sp>
    <dsp:sp modelId="{E9D7BE55-9C24-4D3B-8AA4-FF17000962D1}">
      <dsp:nvSpPr>
        <dsp:cNvPr id="0" name=""/>
        <dsp:cNvSpPr/>
      </dsp:nvSpPr>
      <dsp:spPr>
        <a:xfrm>
          <a:off x="0" y="3260226"/>
          <a:ext cx="5578516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758238"/>
              <a:satOff val="-3126"/>
              <a:lumOff val="-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955" tIns="291592" rIns="4329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/>
            <a:t>Detergent in single-use laundry packets is highly concentrated and toxic, and even a small amount can cause serious breathing or stomach problems</a:t>
          </a:r>
          <a:endParaRPr lang="en-US" sz="1400" kern="1200" dirty="0"/>
        </a:p>
      </dsp:txBody>
      <dsp:txXfrm>
        <a:off x="0" y="3260226"/>
        <a:ext cx="5578516" cy="992250"/>
      </dsp:txXfrm>
    </dsp:sp>
    <dsp:sp modelId="{3439DDC7-E6D8-4F7B-A0A9-7400FB49E6D9}">
      <dsp:nvSpPr>
        <dsp:cNvPr id="0" name=""/>
        <dsp:cNvSpPr/>
      </dsp:nvSpPr>
      <dsp:spPr>
        <a:xfrm>
          <a:off x="278925" y="3053586"/>
          <a:ext cx="3904961" cy="413280"/>
        </a:xfrm>
        <a:prstGeom prst="roundRect">
          <a:avLst/>
        </a:prstGeom>
        <a:solidFill>
          <a:schemeClr val="accent3">
            <a:hueOff val="-758238"/>
            <a:satOff val="-3126"/>
            <a:lumOff val="-6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598" tIns="0" rIns="14759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Laundry Rooms</a:t>
          </a:r>
        </a:p>
      </dsp:txBody>
      <dsp:txXfrm>
        <a:off x="299100" y="3073761"/>
        <a:ext cx="3864611" cy="372930"/>
      </dsp:txXfrm>
    </dsp:sp>
    <dsp:sp modelId="{8AFD5C02-9990-4E91-8A3C-D80635792ED0}">
      <dsp:nvSpPr>
        <dsp:cNvPr id="0" name=""/>
        <dsp:cNvSpPr/>
      </dsp:nvSpPr>
      <dsp:spPr>
        <a:xfrm>
          <a:off x="0" y="4534716"/>
          <a:ext cx="5578516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955" tIns="291592" rIns="43295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Secure cleaning products, antifreeze, windshield wiper fluid, gasoline, kerosene, lamp oil, insecticide, chemicals, tools, and other items commonly kept in garages</a:t>
          </a:r>
        </a:p>
      </dsp:txBody>
      <dsp:txXfrm>
        <a:off x="0" y="4534716"/>
        <a:ext cx="5578516" cy="992250"/>
      </dsp:txXfrm>
    </dsp:sp>
    <dsp:sp modelId="{C27C1D14-5875-40B8-B55B-A054738C5F13}">
      <dsp:nvSpPr>
        <dsp:cNvPr id="0" name=""/>
        <dsp:cNvSpPr/>
      </dsp:nvSpPr>
      <dsp:spPr>
        <a:xfrm>
          <a:off x="278925" y="4328076"/>
          <a:ext cx="3904961" cy="413280"/>
        </a:xfrm>
        <a:prstGeom prst="round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598" tIns="0" rIns="14759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Garages &amp; Sheds</a:t>
          </a:r>
        </a:p>
      </dsp:txBody>
      <dsp:txXfrm>
        <a:off x="299100" y="4348251"/>
        <a:ext cx="3864611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6F520-0EF1-4ADE-A8EC-18864840A41A}">
      <dsp:nvSpPr>
        <dsp:cNvPr id="0" name=""/>
        <dsp:cNvSpPr/>
      </dsp:nvSpPr>
      <dsp:spPr>
        <a:xfrm>
          <a:off x="0" y="61394"/>
          <a:ext cx="9379353" cy="23264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FAE74-54BC-4A4F-8892-EEE1613500BB}">
      <dsp:nvSpPr>
        <dsp:cNvPr id="0" name=""/>
        <dsp:cNvSpPr/>
      </dsp:nvSpPr>
      <dsp:spPr>
        <a:xfrm>
          <a:off x="283963" y="310189"/>
          <a:ext cx="2049168" cy="17060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C0778-D98E-4387-9D62-2DE4D7837CBF}">
      <dsp:nvSpPr>
        <dsp:cNvPr id="0" name=""/>
        <dsp:cNvSpPr/>
      </dsp:nvSpPr>
      <dsp:spPr>
        <a:xfrm rot="10800000">
          <a:off x="283963" y="2326424"/>
          <a:ext cx="2049168" cy="2843408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Wingdings" panose="05000000000000000000" pitchFamily="2" charset="2"/>
              <a:sym typeface="Wingdings" panose="05000000000000000000" pitchFamily="2" charset="2"/>
            </a:rPr>
            <a:t></a:t>
          </a:r>
          <a:endParaRPr lang="en-US" sz="2800" b="0" kern="1200" dirty="0">
            <a:latin typeface="Wingdings" panose="05000000000000000000" pitchFamily="2" charset="2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Anchor all furniture to the wall</a:t>
          </a:r>
        </a:p>
      </dsp:txBody>
      <dsp:txXfrm rot="10800000">
        <a:off x="346982" y="2326424"/>
        <a:ext cx="1923130" cy="2780389"/>
      </dsp:txXfrm>
    </dsp:sp>
    <dsp:sp modelId="{5C0D8B81-A8C8-42E8-940F-9DC3702E240E}">
      <dsp:nvSpPr>
        <dsp:cNvPr id="0" name=""/>
        <dsp:cNvSpPr/>
      </dsp:nvSpPr>
      <dsp:spPr>
        <a:xfrm>
          <a:off x="2538049" y="310189"/>
          <a:ext cx="2049168" cy="17060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37E2D-501D-4F35-BE50-1C4460F7737F}">
      <dsp:nvSpPr>
        <dsp:cNvPr id="0" name=""/>
        <dsp:cNvSpPr/>
      </dsp:nvSpPr>
      <dsp:spPr>
        <a:xfrm rot="10800000">
          <a:off x="2538049" y="2326424"/>
          <a:ext cx="2049168" cy="2843408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Wingdings" panose="05000000000000000000" pitchFamily="2" charset="2"/>
              <a:sym typeface="Wingdings" panose="05000000000000000000" pitchFamily="2" charset="2"/>
            </a:rPr>
            <a:t></a:t>
          </a: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Never allow children to open and climb on furniture and drawers</a:t>
          </a:r>
        </a:p>
      </dsp:txBody>
      <dsp:txXfrm rot="10800000">
        <a:off x="2601068" y="2326424"/>
        <a:ext cx="1923130" cy="2780389"/>
      </dsp:txXfrm>
    </dsp:sp>
    <dsp:sp modelId="{059D0D9B-5290-40AF-BAA1-1310383BC8EF}">
      <dsp:nvSpPr>
        <dsp:cNvPr id="0" name=""/>
        <dsp:cNvSpPr/>
      </dsp:nvSpPr>
      <dsp:spPr>
        <a:xfrm>
          <a:off x="4792134" y="310189"/>
          <a:ext cx="2049168" cy="17060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6FE5B-40AC-4E65-94E4-BA1ABB6E1A03}">
      <dsp:nvSpPr>
        <dsp:cNvPr id="0" name=""/>
        <dsp:cNvSpPr/>
      </dsp:nvSpPr>
      <dsp:spPr>
        <a:xfrm rot="10800000">
          <a:off x="4792134" y="2326424"/>
          <a:ext cx="2049168" cy="2843408"/>
        </a:xfrm>
        <a:prstGeom prst="round2SameRect">
          <a:avLst>
            <a:gd name="adj1" fmla="val 10500"/>
            <a:gd name="adj2" fmla="val 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Wingdings" panose="05000000000000000000" pitchFamily="2" charset="2"/>
              <a:sym typeface="Wingdings" panose="05000000000000000000" pitchFamily="2" charset="2"/>
            </a:rPr>
            <a:t></a:t>
          </a:r>
          <a:endParaRPr lang="en-US" sz="2800" kern="120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Use an anchoring system for TVs</a:t>
          </a:r>
          <a:endParaRPr lang="en-US" sz="2100" kern="1200" dirty="0"/>
        </a:p>
      </dsp:txBody>
      <dsp:txXfrm rot="10800000">
        <a:off x="4855153" y="2326424"/>
        <a:ext cx="1923130" cy="2780389"/>
      </dsp:txXfrm>
    </dsp:sp>
    <dsp:sp modelId="{22E58798-6E69-490A-903B-9907E9E761C1}">
      <dsp:nvSpPr>
        <dsp:cNvPr id="0" name=""/>
        <dsp:cNvSpPr/>
      </dsp:nvSpPr>
      <dsp:spPr>
        <a:xfrm>
          <a:off x="7046220" y="310189"/>
          <a:ext cx="2049168" cy="17060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BCA97-0BD1-47A1-8155-46AC70F38C69}">
      <dsp:nvSpPr>
        <dsp:cNvPr id="0" name=""/>
        <dsp:cNvSpPr/>
      </dsp:nvSpPr>
      <dsp:spPr>
        <a:xfrm rot="10800000">
          <a:off x="7046220" y="2326424"/>
          <a:ext cx="2049168" cy="2843408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Wingdings" panose="05000000000000000000" pitchFamily="2" charset="2"/>
              <a:sym typeface="Wingdings" panose="05000000000000000000" pitchFamily="2" charset="2"/>
            </a:rPr>
            <a:t></a:t>
          </a:r>
          <a:endParaRPr lang="en-US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Never place a TV on top of a dresser where it could fall on your child</a:t>
          </a:r>
        </a:p>
      </dsp:txBody>
      <dsp:txXfrm rot="10800000">
        <a:off x="7109239" y="2326424"/>
        <a:ext cx="1923130" cy="27803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98BFB-14A4-4FD4-90A4-CA455CF2274C}">
      <dsp:nvSpPr>
        <dsp:cNvPr id="0" name=""/>
        <dsp:cNvSpPr/>
      </dsp:nvSpPr>
      <dsp:spPr>
        <a:xfrm>
          <a:off x="2913" y="823951"/>
          <a:ext cx="1547701" cy="615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Magnets</a:t>
          </a:r>
        </a:p>
      </dsp:txBody>
      <dsp:txXfrm>
        <a:off x="2913" y="823951"/>
        <a:ext cx="1547701" cy="615034"/>
      </dsp:txXfrm>
    </dsp:sp>
    <dsp:sp modelId="{58F2E3CC-F15D-40F8-9DA2-E9733900AF07}">
      <dsp:nvSpPr>
        <dsp:cNvPr id="0" name=""/>
        <dsp:cNvSpPr/>
      </dsp:nvSpPr>
      <dsp:spPr>
        <a:xfrm>
          <a:off x="2913" y="1438985"/>
          <a:ext cx="1547701" cy="2900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Keep small magnets up high and out of reach</a:t>
          </a:r>
        </a:p>
      </dsp:txBody>
      <dsp:txXfrm>
        <a:off x="2913" y="1438985"/>
        <a:ext cx="1547701" cy="2900521"/>
      </dsp:txXfrm>
    </dsp:sp>
    <dsp:sp modelId="{0E1122D9-073A-4287-8B5F-98B1D5DAE9EF}">
      <dsp:nvSpPr>
        <dsp:cNvPr id="0" name=""/>
        <dsp:cNvSpPr/>
      </dsp:nvSpPr>
      <dsp:spPr>
        <a:xfrm>
          <a:off x="1767293" y="823951"/>
          <a:ext cx="1547701" cy="615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Batteries</a:t>
          </a:r>
        </a:p>
      </dsp:txBody>
      <dsp:txXfrm>
        <a:off x="1767293" y="823951"/>
        <a:ext cx="1547701" cy="615034"/>
      </dsp:txXfrm>
    </dsp:sp>
    <dsp:sp modelId="{80E9D9A0-FF20-4123-A04B-DC187DC90E9F}">
      <dsp:nvSpPr>
        <dsp:cNvPr id="0" name=""/>
        <dsp:cNvSpPr/>
      </dsp:nvSpPr>
      <dsp:spPr>
        <a:xfrm>
          <a:off x="1767293" y="1438985"/>
          <a:ext cx="1547701" cy="290052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Keep batteries locked away and out of reach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Ensure that batteries are secured behind screw-on covers</a:t>
          </a:r>
        </a:p>
      </dsp:txBody>
      <dsp:txXfrm>
        <a:off x="1767293" y="1438985"/>
        <a:ext cx="1547701" cy="2900521"/>
      </dsp:txXfrm>
    </dsp:sp>
    <dsp:sp modelId="{FE1E7387-EC35-4B0D-A5B9-024AA6F99E9F}">
      <dsp:nvSpPr>
        <dsp:cNvPr id="0" name=""/>
        <dsp:cNvSpPr/>
      </dsp:nvSpPr>
      <dsp:spPr>
        <a:xfrm>
          <a:off x="3531673" y="823951"/>
          <a:ext cx="1547701" cy="6150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Knickknacks</a:t>
          </a:r>
        </a:p>
      </dsp:txBody>
      <dsp:txXfrm>
        <a:off x="3531673" y="823951"/>
        <a:ext cx="1547701" cy="615034"/>
      </dsp:txXfrm>
    </dsp:sp>
    <dsp:sp modelId="{BA0D6759-1C03-4595-9E61-0DA4CF31D6B4}">
      <dsp:nvSpPr>
        <dsp:cNvPr id="0" name=""/>
        <dsp:cNvSpPr/>
      </dsp:nvSpPr>
      <dsp:spPr>
        <a:xfrm>
          <a:off x="3531673" y="1438985"/>
          <a:ext cx="1547701" cy="29005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Keep smaller objects and glass figurines up high and out of reach</a:t>
          </a:r>
        </a:p>
      </dsp:txBody>
      <dsp:txXfrm>
        <a:off x="3531673" y="1438985"/>
        <a:ext cx="1547701" cy="2900521"/>
      </dsp:txXfrm>
    </dsp:sp>
    <dsp:sp modelId="{1871D8C0-CD24-4215-8A0E-315B5A23F35D}">
      <dsp:nvSpPr>
        <dsp:cNvPr id="0" name=""/>
        <dsp:cNvSpPr/>
      </dsp:nvSpPr>
      <dsp:spPr>
        <a:xfrm>
          <a:off x="5296053" y="823951"/>
          <a:ext cx="1547701" cy="6150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Electrical Cords</a:t>
          </a:r>
        </a:p>
      </dsp:txBody>
      <dsp:txXfrm>
        <a:off x="5296053" y="823951"/>
        <a:ext cx="1547701" cy="615034"/>
      </dsp:txXfrm>
    </dsp:sp>
    <dsp:sp modelId="{7B37859D-5AA7-401A-B2BD-758F251BD46D}">
      <dsp:nvSpPr>
        <dsp:cNvPr id="0" name=""/>
        <dsp:cNvSpPr/>
      </dsp:nvSpPr>
      <dsp:spPr>
        <a:xfrm>
          <a:off x="5296053" y="1438985"/>
          <a:ext cx="1547701" cy="29005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Use ties, tape, or boxes designed to keep cords together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Store behind furniture or out of sight</a:t>
          </a:r>
        </a:p>
      </dsp:txBody>
      <dsp:txXfrm>
        <a:off x="5296053" y="1438985"/>
        <a:ext cx="1547701" cy="2900521"/>
      </dsp:txXfrm>
    </dsp:sp>
    <dsp:sp modelId="{5149D144-4E85-413D-9D21-C4F05EC8AF00}">
      <dsp:nvSpPr>
        <dsp:cNvPr id="0" name=""/>
        <dsp:cNvSpPr/>
      </dsp:nvSpPr>
      <dsp:spPr>
        <a:xfrm>
          <a:off x="7060433" y="823951"/>
          <a:ext cx="1547701" cy="6150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Mobiles</a:t>
          </a:r>
        </a:p>
      </dsp:txBody>
      <dsp:txXfrm>
        <a:off x="7060433" y="823951"/>
        <a:ext cx="1547701" cy="615034"/>
      </dsp:txXfrm>
    </dsp:sp>
    <dsp:sp modelId="{D28C63E3-720D-48E4-B97C-65FCA083C952}">
      <dsp:nvSpPr>
        <dsp:cNvPr id="0" name=""/>
        <dsp:cNvSpPr/>
      </dsp:nvSpPr>
      <dsp:spPr>
        <a:xfrm>
          <a:off x="7060433" y="1438985"/>
          <a:ext cx="1547701" cy="29005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Once your child can reach and pull down a mobile, remove it from their crib</a:t>
          </a:r>
        </a:p>
      </dsp:txBody>
      <dsp:txXfrm>
        <a:off x="7060433" y="1438985"/>
        <a:ext cx="1547701" cy="2900521"/>
      </dsp:txXfrm>
    </dsp:sp>
    <dsp:sp modelId="{B0937819-E191-4CFA-9311-656D12D37B73}">
      <dsp:nvSpPr>
        <dsp:cNvPr id="0" name=""/>
        <dsp:cNvSpPr/>
      </dsp:nvSpPr>
      <dsp:spPr>
        <a:xfrm>
          <a:off x="8824813" y="823951"/>
          <a:ext cx="1547701" cy="615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Pet Food</a:t>
          </a:r>
        </a:p>
      </dsp:txBody>
      <dsp:txXfrm>
        <a:off x="8824813" y="823951"/>
        <a:ext cx="1547701" cy="615034"/>
      </dsp:txXfrm>
    </dsp:sp>
    <dsp:sp modelId="{024EE6B6-0FF5-437D-900B-B35A5779361A}">
      <dsp:nvSpPr>
        <dsp:cNvPr id="0" name=""/>
        <dsp:cNvSpPr/>
      </dsp:nvSpPr>
      <dsp:spPr>
        <a:xfrm>
          <a:off x="8824813" y="1438985"/>
          <a:ext cx="1547701" cy="29005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Closely supervise your pet’s mealtime and place food up when done</a:t>
          </a:r>
        </a:p>
      </dsp:txBody>
      <dsp:txXfrm>
        <a:off x="8824813" y="1438985"/>
        <a:ext cx="1547701" cy="2900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1191D-8836-4BDC-A0E1-F09111ED8C84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45989-A7B2-484B-95BC-C1F0CD2C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3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t-GAM720k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0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Information taken from:</a:t>
            </a:r>
            <a:endParaRPr lang="en-US" dirty="0"/>
          </a:p>
          <a:p>
            <a:r>
              <a:rPr lang="en-US" dirty="0"/>
              <a:t>https://www.safekids.org/poolsafety</a:t>
            </a:r>
          </a:p>
          <a:p>
            <a:r>
              <a:rPr lang="en-US" dirty="0"/>
              <a:t>https://leginfo.legislature.ca.gov/faces/codes_displayText.xhtml?lawCode=HSC&amp;division=104.&amp;title=&amp;part=10.&amp;chapter=5.&amp;article=2.5.</a:t>
            </a:r>
          </a:p>
          <a:p>
            <a:endParaRPr lang="en-US" dirty="0"/>
          </a:p>
          <a:p>
            <a:r>
              <a:rPr lang="en-US" b="1" u="sng" dirty="0"/>
              <a:t>Image taken from:</a:t>
            </a:r>
          </a:p>
          <a:p>
            <a:r>
              <a:rPr lang="en-US" dirty="0"/>
              <a:t>https://www.lucieslist.com/guides/baby-proofing/pool-safety/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66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California Law states that, for the construction of a new pool or spa or the remodeling of an existing pool or spa at a private single-family home, it must be equipped with at least TWO of the following seven drowning prevention safety features: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u="none" dirty="0"/>
              <a:t>An enclosure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u="none" dirty="0"/>
              <a:t>Removable mesh fence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u="none" dirty="0"/>
              <a:t>A safety pool cover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u="none" dirty="0"/>
              <a:t>Exit alarms on the home’s doors that provide direct access to the swimming pool or spa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u="none" dirty="0"/>
              <a:t>A self-closing, self-latching device with a release mechanisms placed no lower than 54 inches above the floor on the home’s doors providing direct access to the swimming pool or spa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u="none" dirty="0"/>
              <a:t>An alarm that will sound upon detection of accidental or unauthorized entrance into the water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u="none" dirty="0"/>
              <a:t>Other means of protection, if the degree of protection afforded is equal or greater than that afforded by the features set forth above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1" u="sng" dirty="0"/>
              <a:t>Information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u="none" dirty="0"/>
              <a:t>https://leginfo.legislature.ca.gov/faces/codes_displayText.xhtml?lawCode=HSC&amp;division=104.&amp;title=&amp;part=10.&amp;chapter=5.&amp;article=2.5.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u="none" dirty="0"/>
              <a:t>Please refer to the California Pool Safety Act 2018 at the above link for further details of requirements outlined on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8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https://www.safewise.com/resources/baby-safety/</a:t>
            </a:r>
          </a:p>
          <a:p>
            <a:r>
              <a:rPr lang="en-US" dirty="0"/>
              <a:t>https://www.safekids.org/press-release/six-essential-child-proofing-steps-often-overlooked-parents-and-caregivers#:~:text=Safe%20Kids%20Worldwide%20is%20a,children%20in%20the%20United%20States.&amp;text=Safe%20Kids%20is%20a%20go,%2C%20falls%2C%20poisoning%20and%20more.</a:t>
            </a:r>
          </a:p>
          <a:p>
            <a:endParaRPr lang="en-US" dirty="0"/>
          </a:p>
          <a:p>
            <a:r>
              <a:rPr lang="en-US" b="1" u="sng" dirty="0"/>
              <a:t>Photos taken from:</a:t>
            </a:r>
          </a:p>
          <a:p>
            <a:r>
              <a:rPr lang="en-US" dirty="0"/>
              <a:t>https://www.amazon.com/Proofing-Household-Stove-Protection-Oven-Locks-Knob-Protector/dp/B07DCLNSR6</a:t>
            </a:r>
          </a:p>
          <a:p>
            <a:r>
              <a:rPr lang="en-US" dirty="0"/>
              <a:t>https://www.amazon.com/Baby-Nursery-Adjustable-Stove-Safety/dp/B01CXQFGOI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5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https://www.nsc.org/home-safety/safety-topics/child-safety/childproofing</a:t>
            </a:r>
          </a:p>
          <a:p>
            <a:r>
              <a:rPr lang="en-US" dirty="0"/>
              <a:t>https://www.safewise.com/resources/baby-safety/</a:t>
            </a:r>
          </a:p>
          <a:p>
            <a:endParaRPr lang="en-US" dirty="0"/>
          </a:p>
          <a:p>
            <a:r>
              <a:rPr lang="en-US" b="1" u="sng" dirty="0"/>
              <a:t>Photos taken from:</a:t>
            </a:r>
          </a:p>
          <a:p>
            <a:r>
              <a:rPr lang="en-US" dirty="0"/>
              <a:t>https://www.amazon.com/Safety-Fireplace-Hearth-Protection-Fireguard/dp/B07Q5YB47Y</a:t>
            </a:r>
          </a:p>
          <a:p>
            <a:r>
              <a:rPr lang="en-US" dirty="0"/>
              <a:t>https://www.ebay.com/itm/Prince-Lionheart-Fireplace-Guards-Baby-Kid-Proofing-Safety-Bumper-Protector-/132780087446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11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/>
              <a:t>Prevention Practices: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 poison control center receives a call about a child getting into a poison every minute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Every year, over 3,300 button battery swallowing cases are reported to U.S. poison control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 2018, there were 9,444 calls to poison control centers related to laundry packet incidents involving young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Most poisonings occur when parents and caregivers are home but not paying attention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Poison Control Hotline: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0" u="none" dirty="0">
                <a:solidFill>
                  <a:schemeClr val="tx1"/>
                </a:solidFill>
              </a:rPr>
              <a:t>1-800-222-1222</a:t>
            </a:r>
          </a:p>
          <a:p>
            <a:endParaRPr lang="en-US" b="1" u="sng" dirty="0"/>
          </a:p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https://www.safewise.com/resources/baby-safety/</a:t>
            </a:r>
          </a:p>
          <a:p>
            <a:r>
              <a:rPr lang="en-US" dirty="0"/>
              <a:t>https://www.healthychildren.org/English/safety-prevention/at-home/Pages/Childproofing-Your-Home.aspx</a:t>
            </a:r>
          </a:p>
          <a:p>
            <a:r>
              <a:rPr lang="en-US" dirty="0"/>
              <a:t>https://www.safekids.org/press-release/six-essential-child-proofing-steps-often-overlooked-parents-and-caregivers#:~:text=Safe%20Kids%20Worldwide%20is%20a,children%20in%20the%20United%20States.&amp;text=Safe%20Kids%20is%20a%20go,%2C%20falls%2C%20poisoning%20and%20more.</a:t>
            </a:r>
          </a:p>
          <a:p>
            <a:endParaRPr lang="en-US" dirty="0"/>
          </a:p>
          <a:p>
            <a:r>
              <a:rPr lang="en-US" b="1" u="sng" dirty="0"/>
              <a:t>Infographic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https://www.safekids.org/infographic/keep-kids-safe-around-cleaning-products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65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u="none" dirty="0"/>
              <a:t>Play the above video for an overview liquid laundry packet safety. Click the video twice to play.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Prevention Practices: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Cleaning products and detergents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cleaning supplies and detergents in out-of-reach or locked cabinets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Detergent in single-use laundry packets is highly concentrated and toxic, and even a small amount can cause serious breathing or stomach problems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Washer and dryer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Anchor to the wall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they are closed, latched, and locked to prevent children from hiding or falling in</a:t>
            </a:r>
          </a:p>
          <a:p>
            <a:endParaRPr lang="en-US" dirty="0"/>
          </a:p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https://www.safewise.com/resources/baby-safety/</a:t>
            </a:r>
          </a:p>
          <a:p>
            <a:r>
              <a:rPr lang="en-US" dirty="0"/>
              <a:t>https://www.healthychildren.org/English/safety-prevention/at-home/Pages/Childproofing-Your-Home.aspx</a:t>
            </a:r>
          </a:p>
          <a:p>
            <a:endParaRPr lang="en-US" dirty="0"/>
          </a:p>
          <a:p>
            <a:r>
              <a:rPr lang="en-US" b="1" u="sng" dirty="0"/>
              <a:t>Video link:</a:t>
            </a:r>
          </a:p>
          <a:p>
            <a:r>
              <a:rPr lang="en-US" dirty="0"/>
              <a:t>https://www.cleaninginstitute.org/liquidlaundrypacketsafety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57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u="sng" dirty="0"/>
              <a:t>Prevention Practices:</a:t>
            </a:r>
            <a:endParaRPr lang="en-US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/>
              <a:t>Stairs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Use safety gates at the top and bottom on stairs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Windows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window guards, window, and window locks to prevent windows from opening more than 4 inches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/>
              <a:t>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Secure rugs and  loose carpeting to the floor with grippers and nonstock pads to prevent falls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Additional Prevention Practices:</a:t>
            </a:r>
          </a:p>
          <a:p>
            <a:r>
              <a:rPr lang="en-US" sz="1200" dirty="0"/>
              <a:t>Changing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To prevent babies from falling off changing tables, keep supplies within reach and one hand on your baby always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Consider changing on the floor, especially as babies become more mobile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Apply bumpers and edge covers on sharp corners of furniture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Information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https://www.safewise.com/resources/baby-safety/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https://www.nsc.org/home-safety/safety-topics/child-safety/childproofing</a:t>
            </a:r>
          </a:p>
          <a:p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Photos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Stairs: https://www.lucieslist.com/guides/baby-proofing/baby-gates/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Windows: https://www.lucieslist.com/guides/baby-proofing/window-safety/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Rug: https://www.amazon.com/DoubleCheck-Products-Extra-Strong-Padding/dp/B01CTBL26S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0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15 children are admitted to emergency rooms every day due to a TV tip-over</a:t>
            </a:r>
          </a:p>
          <a:p>
            <a:endParaRPr lang="en-US" dirty="0">
              <a:latin typeface="Wingdings" panose="05000000000000000000" pitchFamily="2" charset="2"/>
            </a:endParaRPr>
          </a:p>
          <a:p>
            <a:r>
              <a:rPr lang="en-US" b="1" u="sng" dirty="0">
                <a:latin typeface="Wingdings" panose="05000000000000000000" pitchFamily="2" charset="2"/>
              </a:rPr>
              <a:t>Information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https://anchorit.gov/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https://www.safekids.org/press-release/six-essential-child-proofing-steps-often-overlooked-parents-and-caregivers#:~:text=Safe%20Kids%20Worldwide%20is%20a,children%20in%20the%20United%20States.&amp;text=Safe%20Kids%20is%20a%20go,%2C%20falls%2C%20poisoning%20and%20more.</a:t>
            </a:r>
            <a:endParaRPr lang="en-US" dirty="0">
              <a:latin typeface="Wingdings" panose="05000000000000000000" pitchFamily="2" charset="2"/>
            </a:endParaRPr>
          </a:p>
          <a:p>
            <a:r>
              <a:rPr lang="en-US" dirty="0">
                <a:latin typeface="Wingdings" panose="05000000000000000000" pitchFamily="2" charset="2"/>
              </a:rPr>
              <a:t>https://www.safewise.com/resources/baby-safety/</a:t>
            </a:r>
          </a:p>
          <a:p>
            <a:endParaRPr lang="en-US" dirty="0">
              <a:latin typeface="Wingdings" panose="05000000000000000000" pitchFamily="2" charset="2"/>
            </a:endParaRPr>
          </a:p>
          <a:p>
            <a:r>
              <a:rPr lang="en-US" b="1" u="sng" dirty="0">
                <a:latin typeface="Wingdings" panose="05000000000000000000" pitchFamily="2" charset="2"/>
              </a:rPr>
              <a:t>Photos taken from:</a:t>
            </a:r>
          </a:p>
          <a:p>
            <a:r>
              <a:rPr lang="en-US" dirty="0">
                <a:latin typeface="Wingdings" panose="05000000000000000000" pitchFamily="2" charset="2"/>
              </a:rPr>
              <a:t>https://www.instagram.com/p/CE-JbDopSP4/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https://www.anchorit.gov/how-to-anchor-it/parents-and-caregivers/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3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u="none" dirty="0"/>
              <a:t>Play the video above to accompany the previous slide about the importance of preventing furniture tip-overs by anchoring these products to the wall.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Video link: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https://www.cpsc.gov/Newsroom/News-Releases/2020/Even-When-Youre-Watching-Anchor-It-Campaign-Video-Shows-How-Quickly-Children-Can-Be-Injured-or-Killed-Urges-Families-to-Secure-Furniture-and-Televisions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1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Children are most likely to suffocate in unsafe sleep environments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About 3,500 sleep-related deaths occur among babies less than 1 year old in the U.S. every year. These deaths are often classified as sudden unexpected infant deaths (SUID) and include three common types: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Sudden infant death syndrome (SIDS)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Unknown cause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Accidental suffocation and strangulation in bed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https://www.cdc.gov/sids/data.htm#:~:text=In%202018%2C%20there%20were%20about,suffocation%20and%20strangulation%20in%20bed.</a:t>
            </a:r>
          </a:p>
          <a:p>
            <a:r>
              <a:rPr lang="en-US" dirty="0"/>
              <a:t>https://www.cdc.gov/reproductivehealth/features/baby-safe-sleep/index.html#:~:text=There%20are%20about%203%2C500%20sleep,related%20infant%20deaths%2C%20including%20SIDS.</a:t>
            </a:r>
          </a:p>
          <a:p>
            <a:r>
              <a:rPr lang="en-US" dirty="0"/>
              <a:t>https://www.safewise.com/resources/baby-safety/</a:t>
            </a:r>
          </a:p>
          <a:p>
            <a:r>
              <a:rPr lang="en-US" dirty="0"/>
              <a:t>http://www.thecapcenter.org/what/child-safety/safesleepbaby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https://www.nsc.org/home-safety/safety-topics/child-safety/childproofing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u="none" dirty="0"/>
              <a:t>https://www.jpma.org/page/bsm_safety_tips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/>
              <a:t>Photo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http://www.thecapcenter.org/what/child-safety/safesleepbaby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4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200" dirty="0"/>
              <a:t>The purpose of this training is to provide information, tools, and resources to parents and caregivers of children age 0 to 5 that maximize safety and prevent unintentional injuries. By the end of this training, the participant will be informed as to how to prevent unintentional injuries from in-home products that pose potential hazards.</a:t>
            </a:r>
          </a:p>
          <a:p>
            <a:endParaRPr lang="en-US" dirty="0"/>
          </a:p>
          <a:p>
            <a:r>
              <a:rPr lang="en-US" b="1" dirty="0"/>
              <a:t>Photo taken from: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https://www.publichealth.hscni.net/news/family-life-today-wheres-risk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5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Information and photo taken from:</a:t>
            </a:r>
          </a:p>
          <a:p>
            <a:r>
              <a:rPr lang="en-US" dirty="0"/>
              <a:t>https://windowcoverings.org/</a:t>
            </a:r>
          </a:p>
          <a:p>
            <a:endParaRPr lang="en-US" dirty="0"/>
          </a:p>
          <a:p>
            <a:r>
              <a:rPr lang="en-US" b="1" u="sng" dirty="0"/>
              <a:t>Contact information for Window Covering Safety Council:</a:t>
            </a:r>
          </a:p>
          <a:p>
            <a:r>
              <a:rPr lang="en-US" dirty="0"/>
              <a:t>1-800-506-4636</a:t>
            </a:r>
          </a:p>
          <a:p>
            <a:r>
              <a:rPr lang="en-US" dirty="0"/>
              <a:t>https://windowcoverings.org/retrofit-your-windows/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3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u="none" dirty="0"/>
              <a:t>Play the above video for an overview of the importance of window covering safety. Click the video twice to play.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Video link: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https://windowcoverings.org/window-cord-safety/spread-the-word/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7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Prevention practices:</a:t>
            </a:r>
          </a:p>
          <a:p>
            <a:r>
              <a:rPr lang="en-US" dirty="0"/>
              <a:t>Magnets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Small magnets can be swallowed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Strong magnets can cause serious damage if ingested</a:t>
            </a:r>
          </a:p>
          <a:p>
            <a:r>
              <a:rPr lang="en-US" dirty="0"/>
              <a:t>Knickknacks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Smaller objects and glass figurines are choking hazards and potentially hazardous if they break</a:t>
            </a:r>
          </a:p>
          <a:p>
            <a:r>
              <a:rPr lang="en-US" dirty="0"/>
              <a:t>Electrical cords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a strangulation and electrocution 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ties, tape, or boxes designed to keep cords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Place behind furniture</a:t>
            </a:r>
          </a:p>
          <a:p>
            <a:r>
              <a:rPr lang="en-US" dirty="0"/>
              <a:t>Mobiles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Once a baby can reach and pull down a mobile, move it higher or remove it altogether</a:t>
            </a:r>
          </a:p>
          <a:p>
            <a:r>
              <a:rPr lang="en-US" dirty="0"/>
              <a:t>Pet food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Choking 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Closely supervise pet’s mealtime and put food up when done</a:t>
            </a:r>
          </a:p>
          <a:p>
            <a:r>
              <a:rPr lang="en-US" dirty="0"/>
              <a:t>Batteries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Small button batteries are especially hazardous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batteries are secured behind screw-on covers and secure with duct tape if necessary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Input the Button Battery Ingestion Hotline into your phone: 1-800-498-8666</a:t>
            </a:r>
          </a:p>
          <a:p>
            <a:endParaRPr lang="en-US" dirty="0"/>
          </a:p>
          <a:p>
            <a:r>
              <a:rPr lang="en-US" b="1" u="sng" dirty="0"/>
              <a:t>Additional entrapment hazard:</a:t>
            </a:r>
          </a:p>
          <a:p>
            <a:r>
              <a:rPr lang="en-US" sz="1400" dirty="0"/>
              <a:t>Toy boxes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Toy boxes should have a hinge guard and only close manually, so as not to trap a child inside</a:t>
            </a:r>
          </a:p>
          <a:p>
            <a:endParaRPr lang="en-US" dirty="0"/>
          </a:p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https://www.safewise.com/resources/baby-safety/</a:t>
            </a:r>
          </a:p>
          <a:p>
            <a:r>
              <a:rPr lang="en-US" dirty="0"/>
              <a:t>https://www.nsc.org/home-safety/safety-topics/child-safety/childproofing</a:t>
            </a:r>
          </a:p>
          <a:p>
            <a:r>
              <a:rPr lang="en-US" dirty="0"/>
              <a:t>https://www.healthychildren.org/English/safety-prevention/at-home/Pages/Childproofing-Your-Home.aspx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6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u="sng" dirty="0"/>
              <a:t>Prevention Practices:</a:t>
            </a:r>
          </a:p>
          <a:p>
            <a:r>
              <a:rPr lang="en-US" sz="4400" dirty="0"/>
              <a:t>Cupboards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Inspect contents and decide what needs to be moved or locked away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Definitely secure the following: cleaning products, liquor and tobacco products, sharp objects, anything made of glass, and plastic and paper bags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700" dirty="0"/>
          </a:p>
          <a:p>
            <a:r>
              <a:rPr lang="en-US" sz="4000" dirty="0"/>
              <a:t>Doors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Use doorknob locks, hinge guards, and doorstops to prevent children from hurting their fingers or entering rooms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  <a:p>
            <a:r>
              <a:rPr lang="en-US" sz="4000" dirty="0"/>
              <a:t>Outlets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Use outlet covers to prevent children from sticking their fingers or other objects in electrical outlets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700" dirty="0"/>
          </a:p>
          <a:p>
            <a:r>
              <a:rPr lang="en-US" sz="4000" dirty="0"/>
              <a:t>Houseplants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Some are poisonous and others have long vines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Keep plants high up and out of reach</a:t>
            </a:r>
          </a:p>
          <a:p>
            <a:endParaRPr lang="en-US" sz="3700" dirty="0"/>
          </a:p>
          <a:p>
            <a:endParaRPr lang="en-US" sz="3700" dirty="0"/>
          </a:p>
          <a:p>
            <a:r>
              <a:rPr lang="en-US" sz="3700" b="1" u="sng" dirty="0"/>
              <a:t>Additional Prevention Practices:</a:t>
            </a:r>
          </a:p>
          <a:p>
            <a:r>
              <a:rPr lang="en-US" sz="3700" dirty="0"/>
              <a:t>Cars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If your car is parked in the garage, keep the doors closed and locked</a:t>
            </a:r>
          </a:p>
          <a:p>
            <a:endParaRPr lang="en-US" sz="3700" dirty="0"/>
          </a:p>
          <a:p>
            <a:r>
              <a:rPr lang="en-US" sz="3700" dirty="0"/>
              <a:t>Buckets and bins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Keeps buckets, bins, and other receptacles that could gather water turned over to avoid becoming filled with water, which could pose a drowning risk</a:t>
            </a:r>
          </a:p>
          <a:p>
            <a:endParaRPr lang="en-US" dirty="0"/>
          </a:p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https://www.safewise.com/resources/baby-safety/</a:t>
            </a:r>
          </a:p>
          <a:p>
            <a:r>
              <a:rPr lang="en-US" dirty="0"/>
              <a:t>https://www.healthychildren.org/English/safety-prevention/at-home/Pages/Childproofing-Your-Home.aspx</a:t>
            </a:r>
          </a:p>
          <a:p>
            <a:endParaRPr lang="en-US" dirty="0"/>
          </a:p>
          <a:p>
            <a:r>
              <a:rPr lang="en-US" sz="1200" b="1" i="0" u="sng" dirty="0"/>
              <a:t>Photos taken from:</a:t>
            </a:r>
          </a:p>
          <a:p>
            <a:r>
              <a:rPr lang="en-US" sz="1200" dirty="0"/>
              <a:t>Safety latch: https://www.homecheckmyhouse.com/child-safety/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Doorknob cover: https://www.walmart.com/ip/Child-Safety-Door-Knob-Covers-4-Pack-Baby-Proof-Knobs-Child-Proof-Doors-by-Jool-Baby/907352419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Outlet cover: https://www.babylist.com/hello-baby/best-outlet-covers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Plants: https://flo.health/being-a-mom/your-baby/baby-health-and-safety/poisonous-houseplants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83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information provided on product registration cards are not used for advertising purposes</a:t>
            </a:r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https://www.jpma.org/page/parents_recalls_registration_cards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07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u="sng" dirty="0"/>
              <a:t>Information and infographic taken from:</a:t>
            </a:r>
          </a:p>
          <a:p>
            <a:pPr marL="0" indent="0">
              <a:buFont typeface="+mj-lt"/>
              <a:buNone/>
            </a:pPr>
            <a:r>
              <a:rPr lang="en-US" dirty="0"/>
              <a:t>https://www.cpsc.gov/safety-education/safety-guides/kids-and-babies/childproofing-your-home-12-safety-devices-protect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Safety latches and locks on cabinets and drawers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Prevent poisonings and other injuries by avoiding access to medicines, cleaners, matches, lighters, or knives and other sharp objects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Safety gates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Helps prevent falls downstairs and keep children from entering rooms and other areas with possible dangers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For top of stairs, use gates that screw to the wall as they are sturdier than pressure-mounted gates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Make sure gates meet to current safety standards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Replace older gates that have “V” shape that are large enough for children’s heads and necks to become stuck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Doorknob covers and door locks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Prevents children from entering rooms or other areas with potential dangers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Anti-scald devices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Can regulate water temperature to prevent burns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Set water heater to 120 degrees Fahrenheit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Smoke alarms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Install on every level of home, inside each room, and outside sleeping areas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Check monthly to make sure they’re working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Change batteries annually or consider 10-year batteries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Window guards and safety netting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Prevents falls from windows, balconies, decks, and landings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Limit window openings to four inches or less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Window screens are not effective for preventing window falls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Ensure an adult is still able to escape in case of a fire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Corner and edge bumpers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Prevents injuries from falls against sharp edges of furniture and fireplaces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Ensure bumpers stay securely on furniture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Outlet covers and plates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Prevents electrocution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Outlet covers should not be easily removed by children or small enough to be a choking hazard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Carbon monoxide alarm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Should be installed near sleeping areas in the home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Change batteries at least once a year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Cordless window coverings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Prevents strangulation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If you have blinds from 2000 or earlier and cannot afford new, cordless window covering, call Window Covering Safety Council at 800-506-4636 or visit WindowCoverings.org for a free repair kit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WCSC’s retrofit kits do not address the hazard associated with dangling pull cords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Anchors to prevent furniture and appliance tip-overs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Anchor these products to the floor or wall to prevent deadly or injurious falls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Free standing ranges and stoves should be installed with anti-tip brackets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Layers of protection with pools and spas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A pool must have barrier completely surrounding pool or spa including 4-foot tall fence with self-closing, self-latching gates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Doors heading to the pool should have an alarm or the pool should have a power safety cover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Pool alarms can add an additional layer of protection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/>
              <a:t>Sliding glass doors alone are not effective barrier to pools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72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Information taken from:</a:t>
            </a:r>
          </a:p>
          <a:p>
            <a:r>
              <a:rPr lang="en-US" b="0" u="none" dirty="0"/>
              <a:t>https://kidshealth.org/en/parents/childproof.html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28198-CF09-4349-9C0B-57F5609C62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/>
              <a:t>General Resources</a:t>
            </a:r>
          </a:p>
          <a:p>
            <a:r>
              <a:rPr lang="en-US" b="1" i="0" u="sng" dirty="0"/>
              <a:t>Recalls: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https://www.cpsc.gov/Recalls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https://www.nhtsa.gov/recalls</a:t>
            </a:r>
          </a:p>
          <a:p>
            <a:r>
              <a:rPr lang="en-US" dirty="0"/>
              <a:t>https://www.usa.gov/recalls</a:t>
            </a:r>
          </a:p>
          <a:p>
            <a:r>
              <a:rPr lang="en-US" dirty="0"/>
              <a:t>https://recalls.gov/</a:t>
            </a:r>
          </a:p>
          <a:p>
            <a:endParaRPr lang="en-US" dirty="0"/>
          </a:p>
          <a:p>
            <a:r>
              <a:rPr lang="en-US" b="1" u="sng" dirty="0"/>
              <a:t>Juvenile Products Manufacturing Association Certification Directory:</a:t>
            </a:r>
          </a:p>
          <a:p>
            <a:r>
              <a:rPr lang="en-US" dirty="0"/>
              <a:t>https://www.jpma.org/search/custom.asp?id=3548</a:t>
            </a:r>
          </a:p>
          <a:p>
            <a:endParaRPr lang="en-US" dirty="0"/>
          </a:p>
          <a:p>
            <a:r>
              <a:rPr lang="en-US" b="1" u="sng" dirty="0"/>
              <a:t>International Association for Child Safety – Find a Child Safety Consultant:</a:t>
            </a:r>
          </a:p>
          <a:p>
            <a:r>
              <a:rPr lang="en-US" dirty="0"/>
              <a:t>http://www.iafcs.org/findachildproofer.asp?fl=CHP&amp;kbid=62750</a:t>
            </a:r>
          </a:p>
          <a:p>
            <a:endParaRPr lang="en-US" dirty="0"/>
          </a:p>
          <a:p>
            <a:r>
              <a:rPr lang="en-US" b="1" u="sng" dirty="0"/>
              <a:t>Window Covering Safety Council – Retrofit your Windows &amp; Free Retrofit Kit:</a:t>
            </a:r>
          </a:p>
          <a:p>
            <a:r>
              <a:rPr lang="en-US" dirty="0"/>
              <a:t>https://windowcoverings.org/retrofit-your-windows/</a:t>
            </a:r>
          </a:p>
          <a:p>
            <a:endParaRPr lang="en-US" dirty="0"/>
          </a:p>
          <a:p>
            <a:r>
              <a:rPr lang="en-US" b="1" u="sng" dirty="0"/>
              <a:t>Checklists:</a:t>
            </a:r>
          </a:p>
          <a:p>
            <a:r>
              <a:rPr lang="en-US" dirty="0"/>
              <a:t>https://www.childproofingexperts.com/childproofing-checklist-by-age/</a:t>
            </a:r>
          </a:p>
          <a:p>
            <a:r>
              <a:rPr lang="en-US" dirty="0"/>
              <a:t>https://www.acf.hhs.gov/ecd/childproofing-checklist</a:t>
            </a:r>
          </a:p>
          <a:p>
            <a:r>
              <a:rPr lang="en-US" dirty="0"/>
              <a:t>https://secure.caes.uga.edu/extension/publications/files/pdf/C%201049_2.PDF</a:t>
            </a:r>
          </a:p>
          <a:p>
            <a:r>
              <a:rPr lang="en-US" dirty="0"/>
              <a:t>https://kidshealth.org/en/parents/household-checklist.html</a:t>
            </a:r>
          </a:p>
          <a:p>
            <a:endParaRPr lang="en-US" dirty="0"/>
          </a:p>
          <a:p>
            <a:r>
              <a:rPr lang="en-US" b="1" u="sng" dirty="0"/>
              <a:t>Infographics:</a:t>
            </a:r>
          </a:p>
          <a:p>
            <a:r>
              <a:rPr lang="en-US" dirty="0"/>
              <a:t>https://www.safekids.org/infographic/childproofing-steps-six-items-keep-and-away</a:t>
            </a:r>
          </a:p>
          <a:p>
            <a:r>
              <a:rPr lang="en-US" dirty="0"/>
              <a:t>https://www.safekids.org/infographic/products-keep-out-reach-infographic</a:t>
            </a:r>
          </a:p>
          <a:p>
            <a:r>
              <a:rPr lang="en-US" dirty="0"/>
              <a:t>https://www.cleaninginstitute.org/sites/default/files/assets/1/AssetManager/07-PACKETS-UP-infographic.jpg</a:t>
            </a:r>
          </a:p>
          <a:p>
            <a:r>
              <a:rPr lang="en-US" dirty="0"/>
              <a:t>https://www.cleaninginstitute.org/sites/default/files/assets/1/AssetManager/ASTM-Infographic.PDF</a:t>
            </a:r>
          </a:p>
          <a:p>
            <a:r>
              <a:rPr lang="en-US" dirty="0"/>
              <a:t>https://windowcoverings.org/wp-content/uploads/2018/12/Standard-Infographic_Final.pdf</a:t>
            </a:r>
          </a:p>
          <a:p>
            <a:endParaRPr lang="en-US" dirty="0"/>
          </a:p>
          <a:p>
            <a:r>
              <a:rPr lang="en-US" b="1" u="sng" dirty="0"/>
              <a:t>National Safety Council First Aid, CPR, and AED Courses:</a:t>
            </a:r>
          </a:p>
          <a:p>
            <a:r>
              <a:rPr lang="en-US" dirty="0"/>
              <a:t>https://www.nsc.org/safety-training/first-aid/courses</a:t>
            </a:r>
          </a:p>
          <a:p>
            <a:endParaRPr lang="en-US" dirty="0"/>
          </a:p>
          <a:p>
            <a:r>
              <a:rPr lang="en-US" b="1" u="sng" dirty="0"/>
              <a:t>Can I Play With This? Activity Sheet for Children:</a:t>
            </a:r>
          </a:p>
          <a:p>
            <a:r>
              <a:rPr lang="en-US" dirty="0"/>
              <a:t>https://www.cleaninginstitute.org/sites/default/files/assets/1/Page/PACKETSUP-Activity-Sheet.pdf</a:t>
            </a:r>
          </a:p>
          <a:p>
            <a:endParaRPr lang="en-US" dirty="0"/>
          </a:p>
          <a:p>
            <a:r>
              <a:rPr lang="en-US" b="1" u="sng" dirty="0"/>
              <a:t>Childproofing 360 Interactive Graphic:</a:t>
            </a:r>
          </a:p>
          <a:p>
            <a:r>
              <a:rPr lang="en-US" dirty="0"/>
              <a:t>https://www.thinglink.com/media/823196563353370624</a:t>
            </a:r>
          </a:p>
          <a:p>
            <a:endParaRPr lang="en-US" dirty="0"/>
          </a:p>
          <a:p>
            <a:r>
              <a:rPr lang="en-US" b="1" u="sng" dirty="0"/>
              <a:t>Latest Product and Safety News:</a:t>
            </a:r>
          </a:p>
          <a:p>
            <a:r>
              <a:rPr lang="en-US" dirty="0"/>
              <a:t>https://www.safekids.org/latest-product-and-safety-news</a:t>
            </a:r>
          </a:p>
          <a:p>
            <a:endParaRPr lang="en-US" dirty="0"/>
          </a:p>
          <a:p>
            <a:r>
              <a:rPr lang="en-US" b="1" u="sng" dirty="0"/>
              <a:t>American Cleaning Institute Liquid Laundry Packet Safety:</a:t>
            </a:r>
          </a:p>
          <a:p>
            <a:r>
              <a:rPr lang="en-US" dirty="0"/>
              <a:t>https://www.cleaninginstitute.org/liquidlaundrypacketsafety</a:t>
            </a:r>
          </a:p>
          <a:p>
            <a:endParaRPr lang="en-US" dirty="0"/>
          </a:p>
          <a:p>
            <a:r>
              <a:rPr lang="en-US" b="1" u="sng" dirty="0"/>
              <a:t>Anchor It! How-To Videos, Tips, and Information for Securing Furniture:</a:t>
            </a:r>
          </a:p>
          <a:p>
            <a:r>
              <a:rPr lang="en-US" dirty="0"/>
              <a:t>https://www.anchorit.gov/how-to-anchor-it/parents-and-caregivers/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85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Over one-third of child injuries and deaths happen at home</a:t>
            </a:r>
          </a:p>
          <a:p>
            <a:r>
              <a:rPr lang="en-US" b="0" dirty="0"/>
              <a:t>-https://www.nsc.org/home-safety/safety-topics/child-safety/childproofing</a:t>
            </a:r>
          </a:p>
          <a:p>
            <a:endParaRPr lang="en-US" b="1" dirty="0"/>
          </a:p>
          <a:p>
            <a:r>
              <a:rPr lang="en-US" b="1" u="sng" dirty="0"/>
              <a:t>Information in charts taken from:</a:t>
            </a:r>
          </a:p>
          <a:p>
            <a:r>
              <a:rPr lang="en-US" dirty="0"/>
              <a:t>California Department of Public Health </a:t>
            </a:r>
            <a:r>
              <a:rPr lang="en-US" dirty="0" err="1"/>
              <a:t>EpiCenter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California Injury Deaths by Cause and Age, 2017:</a:t>
            </a:r>
          </a:p>
          <a:p>
            <a:r>
              <a:rPr lang="en-US" sz="1200" dirty="0">
                <a:solidFill>
                  <a:schemeClr val="bg1"/>
                </a:solidFill>
              </a:rPr>
              <a:t>http://epicenter.cdph.ca.gov/ReportMenus/CallReportingServicesDataSummaries.ashx?reportID=11&amp;reportDataID=1&amp;DataYear=2017&amp;countyList=101&amp;OutputFormat=3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Non-Fatal Hospitalization Injuries in California by Cause and Age, 2015</a:t>
            </a:r>
          </a:p>
          <a:p>
            <a:r>
              <a:rPr lang="en-US" sz="1200" dirty="0">
                <a:solidFill>
                  <a:schemeClr val="bg1"/>
                </a:solidFill>
              </a:rPr>
              <a:t>http://epicenter.cdph.ca.gov/ReportMenus/CallReportingServicesDataSummaries.ashx?reportID=11&amp;reportDataID=2&amp;DataYear=2015&amp;countyList=101&amp;OutputFormat=3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4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the short video above for an overview of the various locations of unsafe products around the home. Click the video twice to play.</a:t>
            </a: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https://youtu.be/Wt-GAM720ko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01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https://kidshealth.org/en/parents/childproof.html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37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2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Drowning is the leading cause of unintentional injury-related death for two-year-old children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Prevention Practices: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Install a toilet lock to prevent drowning risks from open toilets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the furnace down to prevent bathtub scalds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Install nonslip mats to prevent slips and falls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Buffer faucets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Never leave young children unattended in bathtubs, even for a moment</a:t>
            </a:r>
          </a:p>
          <a:p>
            <a:endParaRPr lang="en-US" dirty="0"/>
          </a:p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https://www.safewise.com/resources/baby-safety/</a:t>
            </a:r>
          </a:p>
          <a:p>
            <a:r>
              <a:rPr lang="en-US" dirty="0"/>
              <a:t>https://www.nsc.org/home-safety/safety-topics/child-safety/childproofing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Infographic take from:</a:t>
            </a:r>
          </a:p>
          <a:p>
            <a:r>
              <a:rPr lang="en-US" dirty="0"/>
              <a:t>https://www.today.com/health/tub-drownings-can-happen-minutes-when-it-safe-leave-child-t65606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u="none" dirty="0"/>
              <a:t>Play the video above to accompany the previous slide about the importance of bathtub safety. Click the video twice to play.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u="sng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Prevention Practices: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Install a toilet lock to prevent drowning risks from open toilets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the furnace down to prevent bathtub scalds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Install nonslip mats to prevent slips and falls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Buffer faucets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Never leave young children unattended in bathtubs, even for a moment</a:t>
            </a:r>
          </a:p>
          <a:p>
            <a:endParaRPr lang="en-US" dirty="0"/>
          </a:p>
          <a:p>
            <a:r>
              <a:rPr lang="en-US" b="1" u="sng" dirty="0"/>
              <a:t>Information taken from:</a:t>
            </a:r>
          </a:p>
          <a:p>
            <a:r>
              <a:rPr lang="en-US" dirty="0"/>
              <a:t>https://www.safewise.com/resources/baby-safety/</a:t>
            </a:r>
          </a:p>
          <a:p>
            <a:endParaRPr lang="en-US" dirty="0"/>
          </a:p>
          <a:p>
            <a:r>
              <a:rPr lang="en-US" b="1" u="sng" dirty="0"/>
              <a:t>Video link:</a:t>
            </a:r>
          </a:p>
          <a:p>
            <a:r>
              <a:rPr lang="en-US" dirty="0"/>
              <a:t>https://www.today.com/health/tub-drownings-can-happen-minutes-when-it-safe-leave-child-t65606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45989-A7B2-484B-95BC-C1F0CD2CFE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9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8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56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7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AEE56EE-37B5-4235-92F5-555FAD41DB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A977706-BBDD-440C-96DD-2B42F9B1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7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6-iECsvO88?feature=oembed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www.healthychildren.org/English/safety-prevention/at-home/Pages/Childproofing-Your-Home.aspx" TargetMode="Externa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safewise.com/resources/baby-safet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GXQv9dDLDE?feature=oembed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kzkFd1wTqI?feature=oembed" TargetMode="Externa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calls.gov/" TargetMode="External"/><Relationship Id="rId5" Type="http://schemas.openxmlformats.org/officeDocument/2006/relationships/hyperlink" Target="http://www.cpsc.gov/" TargetMode="External"/><Relationship Id="rId4" Type="http://schemas.openxmlformats.org/officeDocument/2006/relationships/hyperlink" Target="http://www.jmpa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228815149?app_id=122963" TargetMode="Externa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m/Safety-Fireplace-Hearth-Protection-Fireguard/dp/B07Q5YB47Y" TargetMode="External"/><Relationship Id="rId13" Type="http://schemas.openxmlformats.org/officeDocument/2006/relationships/hyperlink" Target="https://www.amazon.com/DoubleCheck-Products-Extra-Strong-Padding/dp/B01CTBL26S" TargetMode="External"/><Relationship Id="rId18" Type="http://schemas.openxmlformats.org/officeDocument/2006/relationships/hyperlink" Target="https://www.homecheckmyhouse.com/child-safety/" TargetMode="External"/><Relationship Id="rId3" Type="http://schemas.openxmlformats.org/officeDocument/2006/relationships/hyperlink" Target="https://www.cpsc.gov/safety-education/safety-guides/kids-and-babies/childproofing-your-home-12-safety-devices-protect" TargetMode="External"/><Relationship Id="rId21" Type="http://schemas.openxmlformats.org/officeDocument/2006/relationships/hyperlink" Target="https://www.walmart.com/ip/Child-Safety-Door-Knob-Covers-4-Pack-Baby-Proof-Knobs-Child-Proof-Doors-by-Jool-Baby/907352419" TargetMode="External"/><Relationship Id="rId7" Type="http://schemas.openxmlformats.org/officeDocument/2006/relationships/hyperlink" Target="https://www.amazon.com/Baby-Nursery-Adjustable-Stove-Safety/dp/B01CXQFGOI" TargetMode="External"/><Relationship Id="rId12" Type="http://schemas.openxmlformats.org/officeDocument/2006/relationships/hyperlink" Target="https://www.lucieslist.com/guides/baby-proofing/window-safety/" TargetMode="External"/><Relationship Id="rId17" Type="http://schemas.openxmlformats.org/officeDocument/2006/relationships/hyperlink" Target="https://windowcoverings.org/" TargetMode="External"/><Relationship Id="rId2" Type="http://schemas.openxmlformats.org/officeDocument/2006/relationships/notesSlide" Target="../notesSlides/notesSlide28.xml"/><Relationship Id="rId16" Type="http://schemas.openxmlformats.org/officeDocument/2006/relationships/hyperlink" Target="http://www.thecapcenter.org/what/child-safety/safesleepbaby" TargetMode="External"/><Relationship Id="rId20" Type="http://schemas.openxmlformats.org/officeDocument/2006/relationships/hyperlink" Target="https://www.babylist.com/hello-baby/best-outlet-cov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mazon.com/Proofing-Household-Stove-Protection-Oven-Locks-Knob-Protector/dp/B07DCLNSR6" TargetMode="External"/><Relationship Id="rId11" Type="http://schemas.openxmlformats.org/officeDocument/2006/relationships/hyperlink" Target="https://www.lucieslist.com/guides/baby-proofing/baby-gates/" TargetMode="External"/><Relationship Id="rId5" Type="http://schemas.openxmlformats.org/officeDocument/2006/relationships/hyperlink" Target="https://www.lucieslist.com/guides/baby-proofing/pool-safety/" TargetMode="External"/><Relationship Id="rId15" Type="http://schemas.openxmlformats.org/officeDocument/2006/relationships/hyperlink" Target="https://www.instagram.com/p/CE-JbDopSP4/" TargetMode="External"/><Relationship Id="rId10" Type="http://schemas.openxmlformats.org/officeDocument/2006/relationships/hyperlink" Target="https://www.safekids.org/infographic/keep-kids-safe-around-cleaning-products" TargetMode="External"/><Relationship Id="rId19" Type="http://schemas.openxmlformats.org/officeDocument/2006/relationships/hyperlink" Target="https://flo.health/being-a-mom/your-baby/baby-health-and-safety/poisonous-houseplants" TargetMode="External"/><Relationship Id="rId4" Type="http://schemas.openxmlformats.org/officeDocument/2006/relationships/hyperlink" Target="https://www.today.com/health/tub-drownings-can-happen-minutes-when-it-safe-leave-child-t65606" TargetMode="External"/><Relationship Id="rId9" Type="http://schemas.openxmlformats.org/officeDocument/2006/relationships/hyperlink" Target="https://www.ebay.com/itm/Prince-Lionheart-Fireplace-Guards-Baby-Kid-Proofing-Safety-Bumper-Protector-/132780087446" TargetMode="External"/><Relationship Id="rId14" Type="http://schemas.openxmlformats.org/officeDocument/2006/relationships/hyperlink" Target="https://www.anchorit.gov/how-to-anchor-it/parents-and-caregivers/" TargetMode="External"/><Relationship Id="rId22" Type="http://schemas.openxmlformats.org/officeDocument/2006/relationships/hyperlink" Target="https://www.jpma.org/page/parents_recalls_registration_card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t-GAM720ko?feature=oembed" TargetMode="External"/><Relationship Id="rId5" Type="http://schemas.openxmlformats.org/officeDocument/2006/relationships/hyperlink" Target="https://youtu.be/Wt-GAM720ko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6D6273C-3B0C-467E-B2F1-0EC0DFFAF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1F8F60E-72DE-4D3E-BF20-B3B4294CB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CBC3F9-8258-4152-846F-6D3E890E0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917F289-8C4B-46F5-B5E0-C41C26C44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367C2-AB86-4421-A14F-EBAF0D6F8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553" y="893398"/>
            <a:ext cx="6019601" cy="3187208"/>
          </a:xfrm>
        </p:spPr>
        <p:txBody>
          <a:bodyPr>
            <a:normAutofit/>
          </a:bodyPr>
          <a:lstStyle/>
          <a:p>
            <a:r>
              <a:rPr lang="en-US"/>
              <a:t>Safe Beginnings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50625-BC15-42B4-AC2D-7795A76AC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933" y="4141784"/>
            <a:ext cx="5958841" cy="1388165"/>
          </a:xfrm>
        </p:spPr>
        <p:txBody>
          <a:bodyPr>
            <a:normAutofit lnSpcReduction="10000"/>
          </a:bodyPr>
          <a:lstStyle/>
          <a:p>
            <a:r>
              <a:rPr lang="en-US" sz="4800" b="1" dirty="0"/>
              <a:t>Unsafe In-Home Products</a:t>
            </a:r>
          </a:p>
        </p:txBody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4C2BA518-6782-42B3-9781-7B603ACC6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065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4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F0A9-9B54-40BE-84EC-E6B4C8A9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424405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“But I was only gone for a moment…”</a:t>
            </a:r>
            <a:br>
              <a:rPr lang="en-US" b="1" dirty="0"/>
            </a:br>
            <a:r>
              <a:rPr lang="en-US" sz="2400" i="1" dirty="0"/>
              <a:t>U.S. Consumer Product Safety Commission</a:t>
            </a:r>
            <a:endParaRPr lang="en-US" i="1" dirty="0"/>
          </a:p>
        </p:txBody>
      </p:sp>
      <p:pic>
        <p:nvPicPr>
          <p:cNvPr id="5" name="Online Media 4" title="￢ﾀﾜBut I was only gone for a moment￢ﾀﾦ￢ﾀﾝ">
            <a:hlinkClick r:id="" action="ppaction://media"/>
            <a:extLst>
              <a:ext uri="{FF2B5EF4-FFF2-40B4-BE49-F238E27FC236}">
                <a16:creationId xmlns:a16="http://schemas.microsoft.com/office/drawing/2014/main" id="{26CB19A0-2AEA-4B2D-8D87-F0AD00F931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55037" y="1927317"/>
            <a:ext cx="7681925" cy="4321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72D620-4CE3-4B97-B2B7-9FB9D82F20D9}"/>
              </a:ext>
            </a:extLst>
          </p:cNvPr>
          <p:cNvSpPr txBox="1"/>
          <p:nvPr/>
        </p:nvSpPr>
        <p:spPr>
          <a:xfrm>
            <a:off x="2568334" y="6433595"/>
            <a:ext cx="705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/>
              <a:t>https://www.today.com/health/tub-drownings-can-happen-minutes-when-it-safe-leave-child-t65606</a:t>
            </a:r>
          </a:p>
          <a:p>
            <a:r>
              <a:rPr lang="en-US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4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2F57-ACD3-4BF5-9726-6A24FE02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>
            <a:normAutofit/>
          </a:bodyPr>
          <a:lstStyle/>
          <a:p>
            <a:r>
              <a:rPr lang="en-US" sz="4000" b="1" dirty="0"/>
              <a:t>Prevention: </a:t>
            </a:r>
            <a:r>
              <a:rPr lang="en-US" sz="4000" i="1" dirty="0"/>
              <a:t>Swimming Pools &amp; Spas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B3933-6E0C-4B44-BAC6-2B62F3E8A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3549570"/>
          </a:xfrm>
        </p:spPr>
        <p:txBody>
          <a:bodyPr>
            <a:normAutofit/>
          </a:bodyPr>
          <a:lstStyle/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A pool must have barrier surrounding the pool or spa completely, including 5-foot tall fence with self-closing, self-latching gates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Doors heading to the pool should have an alarm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Pools should have an alarm and a power safety cover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Sliding glass doors alone are not effective barrier to pools</a:t>
            </a:r>
          </a:p>
          <a:p>
            <a:endParaRPr lang="en-US" sz="1800" dirty="0"/>
          </a:p>
        </p:txBody>
      </p:sp>
      <p:pic>
        <p:nvPicPr>
          <p:cNvPr id="1028" name="Picture 4" descr="child pool safety">
            <a:extLst>
              <a:ext uri="{FF2B5EF4-FFF2-40B4-BE49-F238E27FC236}">
                <a16:creationId xmlns:a16="http://schemas.microsoft.com/office/drawing/2014/main" id="{13A7E5B9-5E72-4E08-8D52-74FECD40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0D0A1-FB11-4E06-BBA7-ABBA094336AD}"/>
              </a:ext>
            </a:extLst>
          </p:cNvPr>
          <p:cNvSpPr txBox="1"/>
          <p:nvPr/>
        </p:nvSpPr>
        <p:spPr>
          <a:xfrm>
            <a:off x="3496037" y="6315456"/>
            <a:ext cx="5199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Source: </a:t>
            </a:r>
            <a:r>
              <a:rPr lang="en-US" sz="1200" dirty="0"/>
              <a:t>https://www.safekids.org/poolsafety</a:t>
            </a:r>
          </a:p>
        </p:txBody>
      </p:sp>
    </p:spTree>
    <p:extLst>
      <p:ext uri="{BB962C8B-B14F-4D97-AF65-F5344CB8AC3E}">
        <p14:creationId xmlns:p14="http://schemas.microsoft.com/office/powerpoint/2010/main" val="279637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2F57-ACD3-4BF5-9726-6A24FE02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265545"/>
            <a:ext cx="9875520" cy="110605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California Law: </a:t>
            </a:r>
            <a:r>
              <a:rPr lang="en-US" sz="4000" i="1" dirty="0"/>
              <a:t>Swimming Pools &amp; Spas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CD2CD08-B15F-4D84-A28B-F8C9FDD56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401289"/>
              </p:ext>
            </p:extLst>
          </p:nvPr>
        </p:nvGraphicFramePr>
        <p:xfrm>
          <a:off x="1143000" y="1125415"/>
          <a:ext cx="9872871" cy="497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480D0A1-FB11-4E06-BBA7-ABBA094336AD}"/>
              </a:ext>
            </a:extLst>
          </p:cNvPr>
          <p:cNvSpPr txBox="1"/>
          <p:nvPr/>
        </p:nvSpPr>
        <p:spPr>
          <a:xfrm>
            <a:off x="1159564" y="6315456"/>
            <a:ext cx="9872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Source: </a:t>
            </a:r>
            <a:r>
              <a:rPr lang="en-US" sz="1200" dirty="0"/>
              <a:t>https://leginfo.legislature.ca.gov/faces/codes_displayText.xhtml?lawCode=HSC&amp;division=104.&amp;title=&amp;part=10.&amp;chapter=5.&amp;article=2.5.  </a:t>
            </a:r>
          </a:p>
        </p:txBody>
      </p:sp>
    </p:spTree>
    <p:extLst>
      <p:ext uri="{BB962C8B-B14F-4D97-AF65-F5344CB8AC3E}">
        <p14:creationId xmlns:p14="http://schemas.microsoft.com/office/powerpoint/2010/main" val="99871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1C208-5EBC-4167-915D-1FD9BCF8E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5556E-694A-4143-AB02-04F77C69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2941" y="863364"/>
            <a:ext cx="3082986" cy="5120435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Unsafe In-Home Products in Areas with Heat &amp; Flames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9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3547959-CEFD-46C3-862B-95640A915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A9B55-ED35-4DD9-8445-E991E5B6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561" y="494032"/>
            <a:ext cx="3582416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Prevention: </a:t>
            </a:r>
            <a:r>
              <a:rPr lang="en-US" i="1" dirty="0"/>
              <a:t>Kitchens</a:t>
            </a:r>
            <a:endParaRPr lang="en-US" b="1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332BB3-E8CA-4FE2-A540-A89107685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90D6C-964A-4CDE-BF5F-018D2C99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731" y="3570685"/>
            <a:ext cx="3582416" cy="2183124"/>
          </a:xfrm>
        </p:spPr>
        <p:txBody>
          <a:bodyPr>
            <a:normAutofit/>
          </a:bodyPr>
          <a:lstStyle/>
          <a:p>
            <a:r>
              <a:rPr lang="en-US" sz="2000" dirty="0"/>
              <a:t>To prevent burns and scalds in the kitchen:</a:t>
            </a:r>
          </a:p>
          <a:p>
            <a:pPr lvl="1"/>
            <a:r>
              <a:rPr lang="en-US" dirty="0"/>
              <a:t>Use knob covers, stove covers, and oven locks</a:t>
            </a:r>
          </a:p>
          <a:p>
            <a:pPr lvl="1"/>
            <a:r>
              <a:rPr lang="en-US" dirty="0"/>
              <a:t>Keep appliances far back on the counter and unplugged when not in use</a:t>
            </a:r>
          </a:p>
          <a:p>
            <a:endParaRPr lang="en-US" sz="16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9BDAA7B-CB37-42C9-9A5B-461FA2F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C7A5028-BAC4-4F0F-96C7-8BF0F54E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mazon.com : Stove Oven Knob Covers Set of 4-Baby Child Safety Baby Child  Proofing Kitchen Household-Stove Oven Knob Protection-Oven Stove Knob Locks-Knob  Protector : Baby">
            <a:extLst>
              <a:ext uri="{FF2B5EF4-FFF2-40B4-BE49-F238E27FC236}">
                <a16:creationId xmlns:a16="http://schemas.microsoft.com/office/drawing/2014/main" id="{6E05D450-A618-4AD6-B82D-63A2ADEAD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691" y="906656"/>
            <a:ext cx="2882043" cy="28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8C0F8BE-1096-4AB9-8160-E35FE6A5F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2B1DB97-AD59-4656-8373-49F2A4E99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20A785-4853-444D-91EA-4C4125C75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Amazon.com : Adjustable Stove Safety Guard : Baby">
            <a:extLst>
              <a:ext uri="{FF2B5EF4-FFF2-40B4-BE49-F238E27FC236}">
                <a16:creationId xmlns:a16="http://schemas.microsoft.com/office/drawing/2014/main" id="{D4AA9AAA-38BD-4F73-82BF-C36A32FA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116" y="3315684"/>
            <a:ext cx="2480365" cy="248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5B426E-EE83-4777-B989-BBD637236DE2}"/>
              </a:ext>
            </a:extLst>
          </p:cNvPr>
          <p:cNvSpPr/>
          <p:nvPr/>
        </p:nvSpPr>
        <p:spPr>
          <a:xfrm>
            <a:off x="7878570" y="1773345"/>
            <a:ext cx="3592577" cy="1609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Every day, about 300 children ages 0-19 are seen in emergency rooms for burn or scald injuries, many of which come from the kitchen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86FE06-9370-4F56-BE1E-33BCAFC8FBC5}"/>
              </a:ext>
            </a:extLst>
          </p:cNvPr>
          <p:cNvSpPr/>
          <p:nvPr/>
        </p:nvSpPr>
        <p:spPr>
          <a:xfrm>
            <a:off x="7965963" y="5912379"/>
            <a:ext cx="3582416" cy="61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r>
              <a:rPr lang="en-US" sz="1200" dirty="0"/>
              <a:t>https://www.safewise.com/resources/baby-safety/</a:t>
            </a:r>
          </a:p>
          <a:p>
            <a:r>
              <a:rPr lang="en-US" sz="1200" dirty="0"/>
              <a:t>https://www.safekids.org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8652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9DC0970-B628-4F33-8F2A-582D40A45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63D483-4C73-4E5B-A4BF-4E9B9B51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EA44761-FCEA-4FC1-85B8-82D6C4BBA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249FB36-E5C2-464C-A3C4-EF8D888F7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7"/>
            <a:ext cx="11722099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EB74DC3-8D22-43CA-AF9A-2238A7A33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79DA2E2-9F9C-487F-8AE1-C1337DE8F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C8BCA-A229-4FC6-8E88-27B1E1DE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cap="all" dirty="0">
                <a:solidFill>
                  <a:srgbClr val="FFFFFF"/>
                </a:solidFill>
              </a:rPr>
              <a:t>Prevention: </a:t>
            </a:r>
            <a:r>
              <a:rPr lang="en-US" sz="3400" b="1" i="1" cap="all" dirty="0">
                <a:solidFill>
                  <a:srgbClr val="FFFFFF"/>
                </a:solidFill>
              </a:rPr>
              <a:t>Fireplaces</a:t>
            </a:r>
            <a:endParaRPr lang="en-US" sz="3400" b="1" cap="all" dirty="0">
              <a:solidFill>
                <a:srgbClr val="FFFFFF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E76C77D-1CCD-44F7-B8D5-E8FFF98D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1" y="744223"/>
            <a:ext cx="3709196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mazon.com : Safety Gate Fireplace Fence Hearth Guard for Baby Pet Dog Cat  BBQ Metal Fire Gate Protection Fireguard 5 Sides(Black) : Baby">
            <a:extLst>
              <a:ext uri="{FF2B5EF4-FFF2-40B4-BE49-F238E27FC236}">
                <a16:creationId xmlns:a16="http://schemas.microsoft.com/office/drawing/2014/main" id="{329B3913-4FB5-4F2D-A582-3EA7C025C4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649" y="1041950"/>
            <a:ext cx="3383280" cy="25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E4A83624-675B-41F4-8E3E-55FD54466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058" y="744223"/>
            <a:ext cx="3037830" cy="20913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64B5421-CB33-44E8-AC1F-02F2AC3F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1" y="4052982"/>
            <a:ext cx="3709196" cy="20872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F6428B1-1CF5-4F84-8630-3F241C394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5119" y="2971541"/>
            <a:ext cx="3032769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Prince Lionheart Fireplace Guards Baby Kid Proofing Safety Bumper Protector  | eBay">
            <a:extLst>
              <a:ext uri="{FF2B5EF4-FFF2-40B4-BE49-F238E27FC236}">
                <a16:creationId xmlns:a16="http://schemas.microsoft.com/office/drawing/2014/main" id="{8D400DA1-4E63-427A-80D1-0CE083E2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574" y="3133975"/>
            <a:ext cx="2523858" cy="28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E12F5D8-A88C-4232-98A1-70F7B1FB8C99}"/>
              </a:ext>
            </a:extLst>
          </p:cNvPr>
          <p:cNvSpPr/>
          <p:nvPr/>
        </p:nvSpPr>
        <p:spPr>
          <a:xfrm>
            <a:off x="1018416" y="4377407"/>
            <a:ext cx="3093746" cy="14386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Use edge protectors for sharp corners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9C1FC43-905C-4EB0-A0B2-D17848A45957}"/>
              </a:ext>
            </a:extLst>
          </p:cNvPr>
          <p:cNvSpPr/>
          <p:nvPr/>
        </p:nvSpPr>
        <p:spPr>
          <a:xfrm flipH="1">
            <a:off x="4703679" y="1117244"/>
            <a:ext cx="2770587" cy="13453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Install a fireplace guard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392F60-E5D1-4A86-BF5B-A20606B87569}"/>
              </a:ext>
            </a:extLst>
          </p:cNvPr>
          <p:cNvSpPr/>
          <p:nvPr/>
        </p:nvSpPr>
        <p:spPr>
          <a:xfrm>
            <a:off x="8195137" y="5417614"/>
            <a:ext cx="3438753" cy="10137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r>
              <a:rPr lang="en-US" sz="1200" dirty="0"/>
              <a:t>https://www.nsc.org/home-safety/safety-topics/child-safety/childproofing</a:t>
            </a:r>
          </a:p>
          <a:p>
            <a:r>
              <a:rPr lang="en-US" sz="1200" dirty="0"/>
              <a:t>https://www.safewise.com/resources/baby-safety/</a:t>
            </a:r>
          </a:p>
        </p:txBody>
      </p:sp>
    </p:spTree>
    <p:extLst>
      <p:ext uri="{BB962C8B-B14F-4D97-AF65-F5344CB8AC3E}">
        <p14:creationId xmlns:p14="http://schemas.microsoft.com/office/powerpoint/2010/main" val="2156735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1C208-5EBC-4167-915D-1FD9BCF8E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5556E-694A-4143-AB02-04F77C69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2941" y="863364"/>
            <a:ext cx="3082986" cy="5120435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Unsafe In-Home Products in Areas with Toxic Substances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32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D16C-911B-4D3A-92E8-FA182A94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21848"/>
            <a:ext cx="9875520" cy="571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Prevention: </a:t>
            </a:r>
            <a:r>
              <a:rPr lang="en-US" i="1" dirty="0"/>
              <a:t>Areas with Toxic Substances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ECE348-7EC1-424F-A1CC-15910612E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054036"/>
              </p:ext>
            </p:extLst>
          </p:nvPr>
        </p:nvGraphicFramePr>
        <p:xfrm>
          <a:off x="5455244" y="792866"/>
          <a:ext cx="5578516" cy="559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8" descr="Home Safety | Safe Kids Worldwide">
            <a:extLst>
              <a:ext uri="{FF2B5EF4-FFF2-40B4-BE49-F238E27FC236}">
                <a16:creationId xmlns:a16="http://schemas.microsoft.com/office/drawing/2014/main" id="{D3EC380A-B760-443F-881F-E7953161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" y="692553"/>
            <a:ext cx="5441163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DF9606-7B96-46AF-8972-3244B0C9A77A}"/>
              </a:ext>
            </a:extLst>
          </p:cNvPr>
          <p:cNvSpPr/>
          <p:nvPr/>
        </p:nvSpPr>
        <p:spPr>
          <a:xfrm>
            <a:off x="690464" y="6483751"/>
            <a:ext cx="10343295" cy="349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i="1" dirty="0">
                <a:solidFill>
                  <a:schemeClr val="tx1"/>
                </a:solidFill>
              </a:rPr>
              <a:t>Sources:</a:t>
            </a:r>
          </a:p>
          <a:p>
            <a:r>
              <a:rPr lang="en-US" sz="100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https://www.safewise.com/resources/baby-safety/</a:t>
            </a:r>
            <a:r>
              <a:rPr lang="en-US" sz="1000" dirty="0">
                <a:solidFill>
                  <a:schemeClr val="tx1"/>
                </a:solidFill>
              </a:rPr>
              <a:t> | </a:t>
            </a:r>
            <a:r>
              <a:rPr lang="en-US" sz="1000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https://www.healthychildren.org/English/safety-prevention/at-home/Pages/Childproofing-Your-Home.aspx</a:t>
            </a:r>
            <a:r>
              <a:rPr lang="en-US" sz="1000" dirty="0">
                <a:solidFill>
                  <a:schemeClr val="tx1"/>
                </a:solidFill>
              </a:rPr>
              <a:t> | https://www.safekids.org</a:t>
            </a:r>
          </a:p>
        </p:txBody>
      </p:sp>
    </p:spTree>
    <p:extLst>
      <p:ext uri="{BB962C8B-B14F-4D97-AF65-F5344CB8AC3E}">
        <p14:creationId xmlns:p14="http://schemas.microsoft.com/office/powerpoint/2010/main" val="305466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2604-4475-43E2-AC77-D8F81835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/>
              <a:t>Packets Up!</a:t>
            </a:r>
            <a:br>
              <a:rPr lang="en-US" sz="3700" b="1" dirty="0"/>
            </a:br>
            <a:r>
              <a:rPr lang="en-US" sz="2400" i="1" dirty="0"/>
              <a:t>American Cleaning Institute</a:t>
            </a:r>
            <a:endParaRPr lang="en-US" sz="2400" dirty="0"/>
          </a:p>
        </p:txBody>
      </p:sp>
      <p:pic>
        <p:nvPicPr>
          <p:cNvPr id="6" name="Online Media 5" title="Through Their Eyes: Preventing Laundry Packet Accidents in the Home">
            <a:hlinkClick r:id="" action="ppaction://media"/>
            <a:extLst>
              <a:ext uri="{FF2B5EF4-FFF2-40B4-BE49-F238E27FC236}">
                <a16:creationId xmlns:a16="http://schemas.microsoft.com/office/drawing/2014/main" id="{472D35D6-CF2E-4B06-B05F-A9B115AFDEA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9200" y="2057400"/>
            <a:ext cx="7180263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8B6136-4B52-4E64-A916-31205AFD0070}"/>
              </a:ext>
            </a:extLst>
          </p:cNvPr>
          <p:cNvSpPr txBox="1"/>
          <p:nvPr/>
        </p:nvSpPr>
        <p:spPr>
          <a:xfrm>
            <a:off x="3844967" y="6390239"/>
            <a:ext cx="4502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/>
              <a:t>https://www.cleaninginstitute.org/liquidlaundrypacketsafety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479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1C208-5EBC-4167-915D-1FD9BCF8E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5556E-694A-4143-AB02-04F77C69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2941" y="863364"/>
            <a:ext cx="3082986" cy="5120435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Unsafe In-Home Products in Areas with the Potential for a Fall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738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539A6-D796-4426-AD4C-E291BE75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Safe Beginnings is brought to you by: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6DD2-5BED-4F27-8936-07C60F89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52530"/>
            <a:ext cx="9872871" cy="88513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b="1" dirty="0"/>
              <a:t>Innovative Partnerships Program: Sierra-Sacramento Region</a:t>
            </a:r>
          </a:p>
          <a:p>
            <a:pPr marL="274320" lvl="1" indent="0" algn="ctr">
              <a:buNone/>
            </a:pPr>
            <a:r>
              <a:rPr lang="en-US" i="1" dirty="0"/>
              <a:t>A 14-County Collaborative of Child Abuse Prevention Councils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green, food, table, room&#10;&#10;Description automatically generated">
            <a:extLst>
              <a:ext uri="{FF2B5EF4-FFF2-40B4-BE49-F238E27FC236}">
                <a16:creationId xmlns:a16="http://schemas.microsoft.com/office/drawing/2014/main" id="{278DF4B4-78F6-46D0-BF8A-3DD666ED8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86" y="5627677"/>
            <a:ext cx="1441784" cy="863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6AA1C1-FCCC-4230-9C14-2A4EACC95A36}"/>
              </a:ext>
            </a:extLst>
          </p:cNvPr>
          <p:cNvSpPr txBox="1"/>
          <p:nvPr/>
        </p:nvSpPr>
        <p:spPr>
          <a:xfrm>
            <a:off x="1535313" y="3737663"/>
            <a:ext cx="9088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In Partnership with:</a:t>
            </a:r>
          </a:p>
          <a:p>
            <a:pPr algn="ctr"/>
            <a:r>
              <a:rPr lang="en-US" dirty="0"/>
              <a:t>The Office of Child Abuse Prevention</a:t>
            </a:r>
          </a:p>
          <a:p>
            <a:pPr algn="ctr"/>
            <a:r>
              <a:rPr lang="en-US" dirty="0"/>
              <a:t>The Child Abuse Prevention Council of Sacramento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Funded, in part, by California Department of Public Health Kids’ Plates Program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AAAE3A-56FA-4B1A-85B2-A83B80B34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472" y="5526715"/>
            <a:ext cx="675085" cy="106536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5F3B64-EF6B-40F2-89CA-B2F8F9672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60" y="5292983"/>
            <a:ext cx="1617483" cy="11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5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ED94-9DE3-444B-BB21-92565691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81023"/>
            <a:ext cx="987552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Prevention: </a:t>
            </a:r>
            <a:r>
              <a:rPr lang="en-US" sz="4000" i="1" dirty="0"/>
              <a:t>Stairs, Windows, &amp; Slippery Floors</a:t>
            </a:r>
            <a:endParaRPr lang="en-US" sz="4000" b="1" dirty="0"/>
          </a:p>
        </p:txBody>
      </p:sp>
      <p:pic>
        <p:nvPicPr>
          <p:cNvPr id="5122" name="Picture 2" descr="Baby Gates">
            <a:extLst>
              <a:ext uri="{FF2B5EF4-FFF2-40B4-BE49-F238E27FC236}">
                <a16:creationId xmlns:a16="http://schemas.microsoft.com/office/drawing/2014/main" id="{983B5EB8-61E1-44F9-B22B-2D9BBD8E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5" y="907650"/>
            <a:ext cx="2830975" cy="28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byproofing windows">
            <a:extLst>
              <a:ext uri="{FF2B5EF4-FFF2-40B4-BE49-F238E27FC236}">
                <a16:creationId xmlns:a16="http://schemas.microsoft.com/office/drawing/2014/main" id="{5C36A511-6EA2-41DB-B331-FBAF2A9D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33" y="1438024"/>
            <a:ext cx="3803081" cy="22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byproofing windows">
            <a:extLst>
              <a:ext uri="{FF2B5EF4-FFF2-40B4-BE49-F238E27FC236}">
                <a16:creationId xmlns:a16="http://schemas.microsoft.com/office/drawing/2014/main" id="{CAF90281-36B9-49E8-B6AC-50FAD639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339" y="881125"/>
            <a:ext cx="2038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CC7B174-8A55-478B-A222-5E5A2574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24" y="4140844"/>
            <a:ext cx="2528192" cy="265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mazon.com: Non Slip Area Rug Pad Size 2 X 4 Extra Strong Grip and Thick  Padding: Home &amp; Kitchen">
            <a:extLst>
              <a:ext uri="{FF2B5EF4-FFF2-40B4-BE49-F238E27FC236}">
                <a16:creationId xmlns:a16="http://schemas.microsoft.com/office/drawing/2014/main" id="{07D7B3D3-68AF-4BA4-B479-44AA191C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41" y="3996883"/>
            <a:ext cx="2638545" cy="263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CE895D-4765-4CF4-8CA4-7B9AF2A541BC}"/>
              </a:ext>
            </a:extLst>
          </p:cNvPr>
          <p:cNvSpPr/>
          <p:nvPr/>
        </p:nvSpPr>
        <p:spPr>
          <a:xfrm>
            <a:off x="1907255" y="2535580"/>
            <a:ext cx="1979271" cy="14613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hardware-mounted safety gates at the top and bottom of stairs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C7F86D-0F26-4DC1-AEC5-5D045559AFC6}"/>
              </a:ext>
            </a:extLst>
          </p:cNvPr>
          <p:cNvSpPr/>
          <p:nvPr/>
        </p:nvSpPr>
        <p:spPr>
          <a:xfrm>
            <a:off x="6740984" y="907341"/>
            <a:ext cx="1932973" cy="172462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Install window guards that prevent windows from opening more than 4 inches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86CE531-8C6B-42A9-AE01-E41D9D89DDD6}"/>
              </a:ext>
            </a:extLst>
          </p:cNvPr>
          <p:cNvSpPr/>
          <p:nvPr/>
        </p:nvSpPr>
        <p:spPr>
          <a:xfrm>
            <a:off x="10345354" y="2631970"/>
            <a:ext cx="1258271" cy="13649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Also install window stops…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B7B879-71B1-400E-A6D7-65CA0C03E996}"/>
              </a:ext>
            </a:extLst>
          </p:cNvPr>
          <p:cNvSpPr/>
          <p:nvPr/>
        </p:nvSpPr>
        <p:spPr>
          <a:xfrm>
            <a:off x="4544694" y="5700531"/>
            <a:ext cx="1169043" cy="10764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…and window locks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13E237-3523-4528-B1FA-983966060872}"/>
              </a:ext>
            </a:extLst>
          </p:cNvPr>
          <p:cNvSpPr/>
          <p:nvPr/>
        </p:nvSpPr>
        <p:spPr>
          <a:xfrm>
            <a:off x="8875339" y="4997129"/>
            <a:ext cx="1727071" cy="17972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Secure rugs and loose carpeting to the floor with grippers and nonstick pads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9E7E53-0EF8-42A0-8FDD-582A3D4576BF}"/>
              </a:ext>
            </a:extLst>
          </p:cNvPr>
          <p:cNvSpPr/>
          <p:nvPr/>
        </p:nvSpPr>
        <p:spPr>
          <a:xfrm>
            <a:off x="168604" y="5537040"/>
            <a:ext cx="1979271" cy="123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/>
              <a:t>Sources:</a:t>
            </a:r>
          </a:p>
          <a:p>
            <a:pPr lvl="0" defTabSz="914400">
              <a:defRPr/>
            </a:pPr>
            <a:r>
              <a:rPr lang="en-US" sz="1200" dirty="0"/>
              <a:t>https://www.safewise.com/resources/baby-safety/</a:t>
            </a:r>
          </a:p>
          <a:p>
            <a:pPr lvl="0" defTabSz="914400">
              <a:defRPr/>
            </a:pPr>
            <a:r>
              <a:rPr lang="en-US" sz="1200" dirty="0"/>
              <a:t>https://www.nsc.org/home-safety/safety-topics/child-safety/childproofing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636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6BF8-D51A-4569-B1E7-6902A5E4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Prevention: </a:t>
            </a:r>
            <a:r>
              <a:rPr lang="en-US" i="1" dirty="0"/>
              <a:t>Furniture Tip-Overs</a:t>
            </a:r>
            <a:endParaRPr lang="en-US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C8B9B1D-E874-411B-B7DE-A581DBDCC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302796"/>
              </p:ext>
            </p:extLst>
          </p:nvPr>
        </p:nvGraphicFramePr>
        <p:xfrm>
          <a:off x="1406322" y="1214708"/>
          <a:ext cx="9379353" cy="51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D1A48D-DF10-49AF-9FD4-651EA0AE7C29}"/>
              </a:ext>
            </a:extLst>
          </p:cNvPr>
          <p:cNvSpPr txBox="1"/>
          <p:nvPr/>
        </p:nvSpPr>
        <p:spPr>
          <a:xfrm>
            <a:off x="5108387" y="6627167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/>
              <a:t>https://anchorit.gov/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0212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2604-4475-43E2-AC77-D8F81835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Anchor It!</a:t>
            </a:r>
            <a:br>
              <a:rPr lang="en-US" sz="7200" b="1" dirty="0"/>
            </a:br>
            <a:r>
              <a:rPr lang="en-US" sz="2700" i="1" dirty="0"/>
              <a:t>U.S. Consumer Product Safety Commission</a:t>
            </a:r>
            <a:br>
              <a:rPr lang="en-US" sz="2700" i="1" dirty="0"/>
            </a:br>
            <a:r>
              <a:rPr lang="en-US" sz="2700" i="1" dirty="0"/>
              <a:t>AnchorIt.gov</a:t>
            </a:r>
            <a:endParaRPr lang="en-US" sz="2700" dirty="0"/>
          </a:p>
        </p:txBody>
      </p:sp>
      <p:pic>
        <p:nvPicPr>
          <p:cNvPr id="7" name="Online Media 2" title="Anchor It! | Even When You're Watching - Public Service Announcement">
            <a:hlinkClick r:id="" action="ppaction://media"/>
            <a:extLst>
              <a:ext uri="{FF2B5EF4-FFF2-40B4-BE49-F238E27FC236}">
                <a16:creationId xmlns:a16="http://schemas.microsoft.com/office/drawing/2014/main" id="{966AF135-DC7E-44BB-94F3-607E5919488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99504" y="1977342"/>
            <a:ext cx="7592992" cy="427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18D89E-4806-4F03-B61A-00E184E46FAD}"/>
              </a:ext>
            </a:extLst>
          </p:cNvPr>
          <p:cNvSpPr txBox="1"/>
          <p:nvPr/>
        </p:nvSpPr>
        <p:spPr>
          <a:xfrm>
            <a:off x="550251" y="6374636"/>
            <a:ext cx="110914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</a:t>
            </a:r>
            <a:r>
              <a:rPr lang="en-US" sz="900" dirty="0"/>
              <a:t>https://www.cpsc.gov/Newsroom/News-Releases/2020/Even-When-Youre-Watching-Anchor-It-Campaign-Video-Shows-How-Quickly-Children-Can-Be-Injured-or-Killed-Urges-Families-to-Secure-Furniture-and-Televisions</a:t>
            </a:r>
          </a:p>
          <a:p>
            <a:pPr algn="ctr"/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873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1C208-5EBC-4167-915D-1FD9BCF8E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5556E-694A-4143-AB02-04F77C69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2941" y="863364"/>
            <a:ext cx="3082986" cy="5120435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Unsafe In-Home Products in Areas with Choking and Suffocation Hazards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488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4A050-FB41-48C4-B525-4F78C2A09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09" y="362476"/>
            <a:ext cx="5364444" cy="13563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Prevention: </a:t>
            </a:r>
            <a:r>
              <a:rPr lang="en-US" sz="3600" i="1" dirty="0"/>
              <a:t>Unsafe Sleep Environments</a:t>
            </a:r>
            <a:endParaRPr lang="en-US" sz="36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37454CC-AE78-478C-9300-894483416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5700" b="3"/>
          <a:stretch/>
        </p:blipFill>
        <p:spPr bwMode="auto">
          <a:xfrm>
            <a:off x="1084781" y="362476"/>
            <a:ext cx="4363211" cy="48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6F47-0681-42B8-8C6F-7148B656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298" y="2322286"/>
            <a:ext cx="5364444" cy="4189883"/>
          </a:xfrm>
        </p:spPr>
        <p:txBody>
          <a:bodyPr>
            <a:normAutofit/>
          </a:bodyPr>
          <a:lstStyle/>
          <a:p>
            <a:r>
              <a:rPr lang="en-US" sz="2000" dirty="0"/>
              <a:t>Sleep Safety</a:t>
            </a:r>
          </a:p>
          <a:p>
            <a:pPr lvl="1"/>
            <a:r>
              <a:rPr lang="en-US" dirty="0"/>
              <a:t>Bedding and stuffed animals are a suffocation risk for young babies</a:t>
            </a:r>
          </a:p>
          <a:p>
            <a:r>
              <a:rPr lang="en-US" sz="2000" dirty="0"/>
              <a:t>Crib Safety</a:t>
            </a:r>
          </a:p>
          <a:p>
            <a:pPr lvl="1"/>
            <a:r>
              <a:rPr lang="en-US" dirty="0"/>
              <a:t>Do not use drop cribs or secondhand cribs</a:t>
            </a:r>
          </a:p>
          <a:p>
            <a:pPr lvl="1"/>
            <a:r>
              <a:rPr lang="en-US" dirty="0"/>
              <a:t>Only use hardware obtained directly from the crib’s manufacturer</a:t>
            </a:r>
          </a:p>
          <a:p>
            <a:pPr lvl="1"/>
            <a:r>
              <a:rPr lang="en-US" dirty="0"/>
              <a:t>Check to ensure that your crib has not been recalled and meets current safety standards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linkClick r:id="rId4"/>
              </a:rPr>
              <a:t>www.jmpa.org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linkClick r:id="rId5"/>
              </a:rPr>
              <a:t>www.cpsc.gov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linkClick r:id="rId6"/>
              </a:rPr>
              <a:t>www.recalls.gov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AAC3F-4F5B-4806-8C04-D96B48C88A5E}"/>
              </a:ext>
            </a:extLst>
          </p:cNvPr>
          <p:cNvSpPr txBox="1"/>
          <p:nvPr/>
        </p:nvSpPr>
        <p:spPr>
          <a:xfrm>
            <a:off x="6128109" y="1553029"/>
            <a:ext cx="534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About 3,500 babies less than 1 year old die of sleep-related deaths each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749316-EE1F-4875-85A8-9F2AD9193C69}"/>
              </a:ext>
            </a:extLst>
          </p:cNvPr>
          <p:cNvSpPr/>
          <p:nvPr/>
        </p:nvSpPr>
        <p:spPr>
          <a:xfrm>
            <a:off x="950975" y="5393141"/>
            <a:ext cx="4497018" cy="1144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chemeClr val="tx1"/>
                </a:solidFill>
              </a:rPr>
              <a:t>Sources: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https://www.safewise.com/resources/baby-safety/</a:t>
            </a:r>
          </a:p>
          <a:p>
            <a:r>
              <a:rPr lang="en-US" sz="1200" dirty="0">
                <a:solidFill>
                  <a:schemeClr val="tx1"/>
                </a:solidFill>
              </a:rPr>
              <a:t>http://www.thecapcenter.org/what/child-safety/safesleepbaby</a:t>
            </a:r>
          </a:p>
          <a:p>
            <a:pPr lvl="0" defTabSz="914400">
              <a:defRPr/>
            </a:pPr>
            <a:r>
              <a:rPr lang="en-US" sz="1200" dirty="0">
                <a:solidFill>
                  <a:schemeClr val="tx1"/>
                </a:solidFill>
              </a:rPr>
              <a:t>https://www.nsc.org/home-safety/safety-topics/child-safety/childproofing</a:t>
            </a:r>
          </a:p>
          <a:p>
            <a:pPr lvl="0" defTabSz="914400">
              <a:defRPr/>
            </a:pPr>
            <a:r>
              <a:rPr lang="en-US" sz="1200" dirty="0">
                <a:solidFill>
                  <a:schemeClr val="tx1"/>
                </a:solidFill>
              </a:rPr>
              <a:t>https://www.jpma.org/page/bsm_safety_tips</a:t>
            </a:r>
          </a:p>
        </p:txBody>
      </p:sp>
    </p:spTree>
    <p:extLst>
      <p:ext uri="{BB962C8B-B14F-4D97-AF65-F5344CB8AC3E}">
        <p14:creationId xmlns:p14="http://schemas.microsoft.com/office/powerpoint/2010/main" val="426886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FEB1-ACA1-4977-AE6F-87C78BD1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83820"/>
            <a:ext cx="9875520" cy="1356360"/>
          </a:xfrm>
        </p:spPr>
        <p:txBody>
          <a:bodyPr/>
          <a:lstStyle/>
          <a:p>
            <a:pPr algn="ctr"/>
            <a:r>
              <a:rPr lang="en-US" b="1" dirty="0"/>
              <a:t>Prevention: </a:t>
            </a:r>
            <a:r>
              <a:rPr lang="en-US" i="1" dirty="0"/>
              <a:t>Cords on Window Blinds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31B00-4B22-43C4-AB3E-88675D9D7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1274161"/>
            <a:ext cx="4528595" cy="44392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Keep all window cords out of children’s reach</a:t>
            </a:r>
          </a:p>
          <a:p>
            <a:r>
              <a:rPr lang="en-US" dirty="0"/>
              <a:t>Move all cribs, beds, furniture, and toys away from windows and window cords</a:t>
            </a:r>
          </a:p>
          <a:p>
            <a:r>
              <a:rPr lang="en-US" dirty="0"/>
              <a:t>Tasseled pull cords should be as short as possible</a:t>
            </a:r>
          </a:p>
          <a:p>
            <a:r>
              <a:rPr lang="en-US" dirty="0"/>
              <a:t>Continuous-loop cords on draperies and vertical blinds should be permanently anchored to the floor or wall</a:t>
            </a:r>
          </a:p>
          <a:p>
            <a:r>
              <a:rPr lang="en-US" dirty="0"/>
              <a:t>Make sure cord stops are properly installed and adjusted to prevent the movement of inner lift cords</a:t>
            </a:r>
          </a:p>
          <a:p>
            <a:r>
              <a:rPr lang="en-US" dirty="0"/>
              <a:t>Eliminate all dangling cords whenever possible</a:t>
            </a:r>
          </a:p>
        </p:txBody>
      </p:sp>
      <p:pic>
        <p:nvPicPr>
          <p:cNvPr id="7170" name="Picture 2" descr="Window Cord Safety – Window Covering Safety Council">
            <a:extLst>
              <a:ext uri="{FF2B5EF4-FFF2-40B4-BE49-F238E27FC236}">
                <a16:creationId xmlns:a16="http://schemas.microsoft.com/office/drawing/2014/main" id="{E036DC8D-FF8D-4E03-A63C-9ECB4147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19" y="1274161"/>
            <a:ext cx="5609863" cy="3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F6610B-81AF-41A2-AFF6-A5C97D0AA1D5}"/>
              </a:ext>
            </a:extLst>
          </p:cNvPr>
          <p:cNvSpPr/>
          <p:nvPr/>
        </p:nvSpPr>
        <p:spPr>
          <a:xfrm>
            <a:off x="306730" y="5583839"/>
            <a:ext cx="115785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have blinds from the year 2000 or earlier and cannot afford new, cordless window coverings, contact the Window Covering Safety Council for a free repair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CA48A-0222-4D34-8C44-5423D7FEEB38}"/>
              </a:ext>
            </a:extLst>
          </p:cNvPr>
          <p:cNvSpPr txBox="1"/>
          <p:nvPr/>
        </p:nvSpPr>
        <p:spPr>
          <a:xfrm>
            <a:off x="5001483" y="6581001"/>
            <a:ext cx="2536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Source: </a:t>
            </a:r>
            <a:r>
              <a:rPr lang="en-US" sz="1200" dirty="0"/>
              <a:t>https://windowcoverings.org/</a:t>
            </a:r>
          </a:p>
        </p:txBody>
      </p:sp>
    </p:spTree>
    <p:extLst>
      <p:ext uri="{BB962C8B-B14F-4D97-AF65-F5344CB8AC3E}">
        <p14:creationId xmlns:p14="http://schemas.microsoft.com/office/powerpoint/2010/main" val="4207937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2604-4475-43E2-AC77-D8F81835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Little Hands</a:t>
            </a:r>
            <a:br>
              <a:rPr lang="en-US" sz="5400" b="1" dirty="0"/>
            </a:br>
            <a:r>
              <a:rPr lang="en-US" sz="2700" i="1" dirty="0"/>
              <a:t>Window Covering Safety Council</a:t>
            </a:r>
            <a:endParaRPr lang="en-US" sz="2700" dirty="0"/>
          </a:p>
        </p:txBody>
      </p:sp>
      <p:pic>
        <p:nvPicPr>
          <p:cNvPr id="7" name="Online Media 3" title="PSA: Only Use Cordless Window Coverings with Young Children">
            <a:hlinkClick r:id="" action="ppaction://media"/>
            <a:extLst>
              <a:ext uri="{FF2B5EF4-FFF2-40B4-BE49-F238E27FC236}">
                <a16:creationId xmlns:a16="http://schemas.microsoft.com/office/drawing/2014/main" id="{5538BE5E-6B98-4417-B054-DBE53AAA3F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73233" y="1994263"/>
            <a:ext cx="7245533" cy="4075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13D8E3-3110-4A05-AD0D-A9DB39F35744}"/>
              </a:ext>
            </a:extLst>
          </p:cNvPr>
          <p:cNvSpPr txBox="1"/>
          <p:nvPr/>
        </p:nvSpPr>
        <p:spPr>
          <a:xfrm>
            <a:off x="3599952" y="6248400"/>
            <a:ext cx="4961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/>
              <a:t>https://windowcoverings.org/window-cord-safety/spread-the-word/</a:t>
            </a:r>
          </a:p>
        </p:txBody>
      </p:sp>
    </p:spTree>
    <p:extLst>
      <p:ext uri="{BB962C8B-B14F-4D97-AF65-F5344CB8AC3E}">
        <p14:creationId xmlns:p14="http://schemas.microsoft.com/office/powerpoint/2010/main" val="340732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026943E-787C-453D-97F9-047891E6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D9710-81FF-4582-AE89-2D131B67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39" y="407126"/>
            <a:ext cx="11724639" cy="13563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Prevention: </a:t>
            </a:r>
            <a:r>
              <a:rPr lang="en-US" sz="4000" i="1" dirty="0"/>
              <a:t>Additional Choking &amp; Suffocation Hazards</a:t>
            </a:r>
            <a:endParaRPr lang="en-US" sz="4000" b="1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8B3C7F7-541B-4657-83DF-65A71FC64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0026222"/>
              </p:ext>
            </p:extLst>
          </p:nvPr>
        </p:nvGraphicFramePr>
        <p:xfrm>
          <a:off x="908286" y="1085306"/>
          <a:ext cx="10375428" cy="5163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81C16D6-837C-401D-99AD-0239E26D76C2}"/>
              </a:ext>
            </a:extLst>
          </p:cNvPr>
          <p:cNvSpPr/>
          <p:nvPr/>
        </p:nvSpPr>
        <p:spPr>
          <a:xfrm>
            <a:off x="908286" y="5681254"/>
            <a:ext cx="10375428" cy="799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chemeClr val="tx1"/>
                </a:solidFill>
              </a:rPr>
              <a:t>Sources: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https://www.safewise.com/resources/baby-safety/</a:t>
            </a:r>
          </a:p>
          <a:p>
            <a:r>
              <a:rPr lang="en-US" sz="1200" dirty="0">
                <a:solidFill>
                  <a:schemeClr val="tx1"/>
                </a:solidFill>
              </a:rPr>
              <a:t>https://www.nsc.org/home-safety/safety-topics/child-safety/childproofing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https://www.healthychildren.org/English/safety-prevention/at-home/Pages/Childproofing-Your-Home.aspx</a:t>
            </a:r>
          </a:p>
        </p:txBody>
      </p:sp>
    </p:spTree>
    <p:extLst>
      <p:ext uri="{BB962C8B-B14F-4D97-AF65-F5344CB8AC3E}">
        <p14:creationId xmlns:p14="http://schemas.microsoft.com/office/powerpoint/2010/main" val="1734395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776A-FD06-4F8D-9584-7EA84352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59" y="209257"/>
            <a:ext cx="10831286" cy="754764"/>
          </a:xfrm>
        </p:spPr>
        <p:txBody>
          <a:bodyPr/>
          <a:lstStyle/>
          <a:p>
            <a:r>
              <a:rPr lang="en-US" b="1" dirty="0"/>
              <a:t>Prevention: </a:t>
            </a:r>
            <a:r>
              <a:rPr lang="en-US" i="1" dirty="0"/>
              <a:t>Additional Safety Considerations</a:t>
            </a:r>
          </a:p>
        </p:txBody>
      </p:sp>
      <p:pic>
        <p:nvPicPr>
          <p:cNvPr id="1026" name="Picture 2" descr="child safety">
            <a:extLst>
              <a:ext uri="{FF2B5EF4-FFF2-40B4-BE49-F238E27FC236}">
                <a16:creationId xmlns:a16="http://schemas.microsoft.com/office/drawing/2014/main" id="{3FDBD38C-59F2-45E7-8090-657F1B093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9" y="1006079"/>
            <a:ext cx="3482043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ild Safety Door Knob Covers - 4 Pack - Baby Proof Knobs - Child Proof  Doors by Jool Baby - Walmart.com - Walmart.com">
            <a:extLst>
              <a:ext uri="{FF2B5EF4-FFF2-40B4-BE49-F238E27FC236}">
                <a16:creationId xmlns:a16="http://schemas.microsoft.com/office/drawing/2014/main" id="{7D498AAF-9CB1-4258-90FC-3B0157C0D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3175" y="3486755"/>
            <a:ext cx="2550209" cy="254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isonous Houseplants: Discover the Most Common Toxic Ones">
            <a:extLst>
              <a:ext uri="{FF2B5EF4-FFF2-40B4-BE49-F238E27FC236}">
                <a16:creationId xmlns:a16="http://schemas.microsoft.com/office/drawing/2014/main" id="{75D34A8F-9896-4FB9-8B26-0D82297B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97" y="964021"/>
            <a:ext cx="5051177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6 Best Outlet Covers for Childproofing in 2020">
            <a:extLst>
              <a:ext uri="{FF2B5EF4-FFF2-40B4-BE49-F238E27FC236}">
                <a16:creationId xmlns:a16="http://schemas.microsoft.com/office/drawing/2014/main" id="{61DB62D3-CE6C-4A2B-A550-FEF019BF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9180" y="3582118"/>
            <a:ext cx="3171893" cy="211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8420CC-4A57-42A8-8EF4-B2658F9E24F4}"/>
              </a:ext>
            </a:extLst>
          </p:cNvPr>
          <p:cNvSpPr/>
          <p:nvPr/>
        </p:nvSpPr>
        <p:spPr>
          <a:xfrm>
            <a:off x="3332630" y="1974902"/>
            <a:ext cx="1669143" cy="1171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safety latches to secure cupboards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637BF5-7576-4B77-BB05-33610953E0D9}"/>
              </a:ext>
            </a:extLst>
          </p:cNvPr>
          <p:cNvSpPr/>
          <p:nvPr/>
        </p:nvSpPr>
        <p:spPr>
          <a:xfrm>
            <a:off x="6667393" y="3171010"/>
            <a:ext cx="2409584" cy="2213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doorknob locks, hinge guards, and doorstops to prevent children from hurting their fingers or entering rooms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DB9F86-75C5-49C0-BE8E-A1D9E2B40501}"/>
              </a:ext>
            </a:extLst>
          </p:cNvPr>
          <p:cNvSpPr/>
          <p:nvPr/>
        </p:nvSpPr>
        <p:spPr>
          <a:xfrm>
            <a:off x="9366479" y="1207782"/>
            <a:ext cx="2210690" cy="193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Keep potentially poisonous and long-vined plants up high up and out of reach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52B977-DEEA-4C6E-849C-CD84C3660329}"/>
              </a:ext>
            </a:extLst>
          </p:cNvPr>
          <p:cNvSpPr/>
          <p:nvPr/>
        </p:nvSpPr>
        <p:spPr>
          <a:xfrm>
            <a:off x="1473484" y="3275882"/>
            <a:ext cx="1743931" cy="2759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outlet covers to prevent children from sticking their fingers or other objects in electrical outlets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20C22B-110D-4B5E-9275-3066A4CC5C90}"/>
              </a:ext>
            </a:extLst>
          </p:cNvPr>
          <p:cNvSpPr/>
          <p:nvPr/>
        </p:nvSpPr>
        <p:spPr>
          <a:xfrm>
            <a:off x="3161319" y="6090990"/>
            <a:ext cx="7012147" cy="679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i="1" dirty="0">
                <a:solidFill>
                  <a:schemeClr val="tx1"/>
                </a:solidFill>
              </a:rPr>
              <a:t>Sources:</a:t>
            </a:r>
          </a:p>
          <a:p>
            <a:r>
              <a:rPr lang="en-US" sz="1200" dirty="0">
                <a:solidFill>
                  <a:schemeClr val="tx1"/>
                </a:solidFill>
              </a:rPr>
              <a:t>https://www.safewise.com/resources/baby-safety/</a:t>
            </a:r>
          </a:p>
          <a:p>
            <a:r>
              <a:rPr lang="en-US" sz="1200" dirty="0">
                <a:solidFill>
                  <a:schemeClr val="tx1"/>
                </a:solidFill>
              </a:rPr>
              <a:t>https://www.healthychildren.org/English/safety-prevention/at-home/Pages/Childproofing-Your-Home.aspx</a:t>
            </a:r>
          </a:p>
        </p:txBody>
      </p:sp>
    </p:spTree>
    <p:extLst>
      <p:ext uri="{BB962C8B-B14F-4D97-AF65-F5344CB8AC3E}">
        <p14:creationId xmlns:p14="http://schemas.microsoft.com/office/powerpoint/2010/main" val="557861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3C417-8962-4FE0-9A82-E0E5E804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404" y="609600"/>
            <a:ext cx="6822744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Recalls &amp; Registration of In-Home Products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F4C696-954E-49E2-9BEC-23386BFD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106" y="609600"/>
            <a:ext cx="404584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0F5D-0572-4A5E-BEC8-5C013557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404" y="2057400"/>
            <a:ext cx="6822744" cy="41910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Register your baby’s products</a:t>
            </a:r>
          </a:p>
          <a:p>
            <a:pPr lvl="1"/>
            <a:r>
              <a:rPr lang="en-US" sz="1800" dirty="0"/>
              <a:t>Product registration allows the manufacturer to directly communicate any issues, including recalls</a:t>
            </a:r>
          </a:p>
          <a:p>
            <a:pPr lvl="1"/>
            <a:r>
              <a:rPr lang="en-US" sz="1800" dirty="0"/>
              <a:t>Register by filling out and mailing back the card that comes in the box or visit the manufacturer website and complete and submit the online registration form</a:t>
            </a:r>
          </a:p>
          <a:p>
            <a:r>
              <a:rPr lang="en-US" sz="1800" dirty="0"/>
              <a:t>Check for recalls</a:t>
            </a:r>
          </a:p>
          <a:p>
            <a:pPr lvl="1"/>
            <a:r>
              <a:rPr lang="en-US" sz="1800" dirty="0"/>
              <a:t>Juvenile products are recalled through the Consumer Product Safety Commission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https://www.cpsc.gov/Recalls</a:t>
            </a:r>
          </a:p>
          <a:p>
            <a:pPr lvl="1"/>
            <a:r>
              <a:rPr lang="en-US" sz="1800" dirty="0"/>
              <a:t>Car seats are recalled through the National Traffic Safety Administration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https://www.nhtsa.gov/recalls</a:t>
            </a:r>
          </a:p>
          <a:p>
            <a:pPr lvl="1"/>
            <a:r>
              <a:rPr lang="en-US" sz="1800" dirty="0"/>
              <a:t>Additional up to date recall information can be found through the U.S. government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https://recalls.gov/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A4976-BC4C-4F65-AF7C-8FBD141506A7}"/>
              </a:ext>
            </a:extLst>
          </p:cNvPr>
          <p:cNvSpPr txBox="1"/>
          <p:nvPr/>
        </p:nvSpPr>
        <p:spPr>
          <a:xfrm>
            <a:off x="5729490" y="6339840"/>
            <a:ext cx="4660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/>
              <a:t>https://www.jpma.org/page/parents_recalls_registration_cards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828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8533" cy="1886373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75C8C-35F3-4C91-AC51-B5C3A157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Purpose: </a:t>
            </a:r>
            <a:r>
              <a:rPr lang="en-US" sz="3600" i="1" dirty="0">
                <a:solidFill>
                  <a:srgbClr val="FFFFFF"/>
                </a:solidFill>
              </a:rPr>
              <a:t>How to Keep your Child Safe from Household Accidents Related to Unsafe In-Home Products</a:t>
            </a:r>
            <a:endParaRPr lang="en-US" dirty="0">
              <a:solidFill>
                <a:srgbClr val="FFFFFF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29841"/>
            <a:ext cx="12192000" cy="4328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CD28-1D77-4CD0-A500-A86C4084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15" y="2655278"/>
            <a:ext cx="4516434" cy="420272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3200" u="sng" dirty="0"/>
              <a:t>We are going to talk about:</a:t>
            </a:r>
          </a:p>
          <a:p>
            <a:pPr marL="384048" indent="-384048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Prevalence of Injuries and Deaths in California </a:t>
            </a:r>
          </a:p>
          <a:p>
            <a:pPr marL="384048" indent="-384048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High Risk Areas</a:t>
            </a:r>
          </a:p>
          <a:p>
            <a:pPr marL="384048" indent="-384048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Preventing Household Accidents</a:t>
            </a:r>
          </a:p>
          <a:p>
            <a:pPr marL="384048" indent="-384048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Recalls &amp; Registration of In-Home Products</a:t>
            </a:r>
          </a:p>
          <a:p>
            <a:pPr marL="384048" indent="-384048">
              <a:lnSpc>
                <a:spcPct val="1200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n-US" sz="2600" dirty="0"/>
              <a:t>How to Prepare for &amp; Prevent Household Accidents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9" name="Picture 6" descr="Family life today: where's the risk? | HSC Public Health Agency">
            <a:extLst>
              <a:ext uri="{FF2B5EF4-FFF2-40B4-BE49-F238E27FC236}">
                <a16:creationId xmlns:a16="http://schemas.microsoft.com/office/drawing/2014/main" id="{07F8C937-1BC8-402B-BA04-091CA3C1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99" y="3086990"/>
            <a:ext cx="6311766" cy="277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16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5114-6A68-447A-B0D1-E5C70668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856" y="453305"/>
            <a:ext cx="3912583" cy="123406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Summary: 12 Safety Devices to Protect your Children</a:t>
            </a:r>
            <a:endParaRPr lang="en-US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C59DC7-AD7D-43A5-B405-7ABCEEED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561" y="877231"/>
            <a:ext cx="7125003" cy="53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08AA364F-20BF-4EC4-9000-358C3F0C4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4930" y="1694897"/>
            <a:ext cx="3912583" cy="4579523"/>
          </a:xfrm>
        </p:spPr>
        <p:txBody>
          <a:bodyPr>
            <a:normAutofit fontScale="92500" lnSpcReduction="10000"/>
          </a:bodyPr>
          <a:lstStyle/>
          <a:p>
            <a:pPr marL="388620" indent="-342900">
              <a:buFont typeface="+mj-lt"/>
              <a:buAutoNum type="arabicPeriod"/>
            </a:pPr>
            <a:r>
              <a:rPr lang="en-US" sz="1600" dirty="0"/>
              <a:t>Safety latches and locks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Safety gates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Doorknob covers and door locks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Anti-scald devices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Smoke alarms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Window guards and safety netting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Corner edges and bumpers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Outlet covers and outlet plates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Carbon monoxide (CO) alarms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Cordless window coverings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Anchors to avoid furniture and appliance tip-overs</a:t>
            </a:r>
          </a:p>
          <a:p>
            <a:pPr marL="388620" indent="-342900">
              <a:buFont typeface="+mj-lt"/>
              <a:buAutoNum type="arabicPeriod"/>
            </a:pPr>
            <a:r>
              <a:rPr lang="en-US" sz="1600" dirty="0"/>
              <a:t>Layers of protection with pools and spas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FE508-778E-427F-8CF4-9C3B83AC3E8A}"/>
              </a:ext>
            </a:extLst>
          </p:cNvPr>
          <p:cNvSpPr txBox="1"/>
          <p:nvPr/>
        </p:nvSpPr>
        <p:spPr>
          <a:xfrm>
            <a:off x="433561" y="6381425"/>
            <a:ext cx="1103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Source: </a:t>
            </a:r>
            <a:r>
              <a:rPr lang="en-US" sz="1200" dirty="0"/>
              <a:t>https://www.cpsc.gov/safety-education/safety-guides/kids-and-babies/childproofing-your-home-12-safety-devices-protect</a:t>
            </a:r>
          </a:p>
        </p:txBody>
      </p:sp>
    </p:spTree>
    <p:extLst>
      <p:ext uri="{BB962C8B-B14F-4D97-AF65-F5344CB8AC3E}">
        <p14:creationId xmlns:p14="http://schemas.microsoft.com/office/powerpoint/2010/main" val="1922364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9B1AF8-A94D-4E21-A2A0-7F161E1E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6EDF8-F0F3-4D2E-9DF2-AE5740AB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How to Prepare for &amp; Prevent Household Accidents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4E0B1F92-4A70-4868-8B2C-825ADBD22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700391"/>
            <a:ext cx="6020790" cy="573932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Follow the guidelines in this presentation to fully childproof your home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Learn CPR and age-appropriate Heimlich maneuver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Keep the following numbers in your contacts or near your phone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Poison control: 1-800-222-1222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Button Battery Hotline: 1-800-498-8666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Doctor’s numbers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Parents’ work and cell phone numbers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Neighbor’s or nearby relative’s number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Make a first-aid kit with  emergency instructions inside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Install smoke alarms and carbon monoxide detectors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C1506-A284-4240-ADD6-7AD1482C4FD9}"/>
              </a:ext>
            </a:extLst>
          </p:cNvPr>
          <p:cNvSpPr txBox="1"/>
          <p:nvPr/>
        </p:nvSpPr>
        <p:spPr>
          <a:xfrm>
            <a:off x="6277626" y="6533536"/>
            <a:ext cx="3791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/>
              <a:t>https://kidshealth.org/en/parents/childproof.html</a:t>
            </a:r>
          </a:p>
        </p:txBody>
      </p:sp>
    </p:spTree>
    <p:extLst>
      <p:ext uri="{BB962C8B-B14F-4D97-AF65-F5344CB8AC3E}">
        <p14:creationId xmlns:p14="http://schemas.microsoft.com/office/powerpoint/2010/main" val="303499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5177-E99C-49D7-9F44-15A443BF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Unsafe In-Home Products: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Local Resources &amp;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62ED-C261-42D8-909F-F7E2F0D9A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2591873"/>
          </a:xfrm>
        </p:spPr>
        <p:txBody>
          <a:bodyPr/>
          <a:lstStyle/>
          <a:p>
            <a:pPr marL="0">
              <a:buFont typeface="Franklin Gothic Book" panose="020B0503020102020204" pitchFamily="34" charset="0"/>
              <a:buNone/>
            </a:pPr>
            <a:r>
              <a:rPr lang="en-US" sz="2400" dirty="0"/>
              <a:t>Community resources near you: </a:t>
            </a:r>
          </a:p>
          <a:p>
            <a:pPr marL="0">
              <a:buFont typeface="Franklin Gothic Book" panose="020B0503020102020204" pitchFamily="34" charset="0"/>
              <a:buNone/>
            </a:pPr>
            <a:r>
              <a:rPr lang="en-US" sz="2400" i="1" dirty="0"/>
              <a:t>[Include county-specific and local resources here]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8B469-BFD6-4B91-92A7-6F57C9AE215F}"/>
              </a:ext>
            </a:extLst>
          </p:cNvPr>
          <p:cNvSpPr txBox="1"/>
          <p:nvPr/>
        </p:nvSpPr>
        <p:spPr>
          <a:xfrm>
            <a:off x="1579573" y="5043482"/>
            <a:ext cx="9281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97380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D5177-E99C-49D7-9F44-15A443BF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547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Photo Attributions</a:t>
            </a:r>
            <a:br>
              <a:rPr lang="en-US" b="1" dirty="0"/>
            </a:b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62ED-C261-42D8-909F-F7E2F0D9A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445" y="1064302"/>
            <a:ext cx="4966279" cy="5570220"/>
          </a:xfrm>
        </p:spPr>
        <p:txBody>
          <a:bodyPr numCol="1"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“Help Prevent Accidents at Home” Photo: </a:t>
            </a:r>
            <a:r>
              <a:rPr lang="en-US" sz="1100" dirty="0">
                <a:hlinkClick r:id="rId3"/>
              </a:rPr>
              <a:t>https://www.cpsc.gov/safety-education/safety-guides/kids-and-babies/childproofing-your-home-12-safety-devices-protect</a:t>
            </a:r>
            <a:r>
              <a:rPr lang="en-US" sz="1100" dirty="0"/>
              <a:t>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 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How to Prevent Bathtub Tragedies Graphic: </a:t>
            </a:r>
            <a:r>
              <a:rPr lang="en-US" sz="1100" dirty="0">
                <a:hlinkClick r:id="rId4"/>
              </a:rPr>
              <a:t>https://www.today.com/health/tub-drownings-can-happen-minutes-when-it-safe-leave-child-t65606</a:t>
            </a:r>
            <a:r>
              <a:rPr lang="en-US" sz="1100" dirty="0"/>
              <a:t>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Swimming Pool Graphic: </a:t>
            </a:r>
            <a:r>
              <a:rPr lang="en-US" sz="1100" dirty="0">
                <a:hlinkClick r:id="rId5"/>
              </a:rPr>
              <a:t>https://www.lucieslist.com/guides/baby-proofing/pool-safety/</a:t>
            </a:r>
            <a:r>
              <a:rPr lang="en-US" sz="1100" dirty="0"/>
              <a:t>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Knob Cover Photo: </a:t>
            </a:r>
            <a:r>
              <a:rPr lang="en-US" sz="1100" dirty="0">
                <a:hlinkClick r:id="rId6"/>
              </a:rPr>
              <a:t>https://www.amazon.com/Proofing-Household-Stove-Protection-Oven-Locks-Knob-Protector/dp/B07DCLNSR6</a:t>
            </a:r>
            <a:r>
              <a:rPr lang="en-US" sz="1100" dirty="0"/>
              <a:t>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Stove Guard Photo: </a:t>
            </a:r>
            <a:r>
              <a:rPr lang="en-US" sz="1100" dirty="0">
                <a:hlinkClick r:id="rId7"/>
              </a:rPr>
              <a:t>https://www.amazon.com/Baby-Nursery-Adjustable-Stove-Safety/dp/B01CXQFGOI</a:t>
            </a:r>
            <a:r>
              <a:rPr lang="en-US" sz="1100" dirty="0"/>
              <a:t>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Fireplace Guard Photo: </a:t>
            </a:r>
            <a:r>
              <a:rPr lang="en-US" sz="1100" dirty="0">
                <a:hlinkClick r:id="rId8"/>
              </a:rPr>
              <a:t>https://www.amazon.com/Safety-Fireplace-Hearth-Protection-Fireguard/dp/B07Q5YB47Y</a:t>
            </a:r>
            <a:endParaRPr lang="en-US" sz="1100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Fireplace Edge Protector Photo: </a:t>
            </a:r>
            <a:r>
              <a:rPr lang="en-US" sz="1100" dirty="0">
                <a:hlinkClick r:id="rId9"/>
              </a:rPr>
              <a:t>https://www.ebay.com/itm/Prince-Lionheart-Fireplace-Guards-Baby-Kid-Proofing-Safety-Bumper-Protector-/132780087446</a:t>
            </a:r>
            <a:endParaRPr lang="en-US" sz="1100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Cleaning Products Infographic: </a:t>
            </a:r>
            <a:r>
              <a:rPr lang="en-US" sz="1100" dirty="0">
                <a:hlinkClick r:id="rId10"/>
              </a:rPr>
              <a:t>https://www.safekids.org/infographic/keep-kids-safe-around-cleaning-products</a:t>
            </a:r>
            <a:r>
              <a:rPr lang="en-US" sz="1100" dirty="0"/>
              <a:t>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Photo of Mother &amp; Child on Stairs: </a:t>
            </a:r>
            <a:r>
              <a:rPr lang="en-US" sz="1100" dirty="0">
                <a:hlinkClick r:id="rId11"/>
              </a:rPr>
              <a:t>https://www.lucieslist.com/guides/baby-proofing/baby-gates/</a:t>
            </a:r>
            <a:endParaRPr lang="en-US" sz="1100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Photo of Girl by Window, Window Stop Photo, and Window Lock Photo: </a:t>
            </a:r>
            <a:r>
              <a:rPr lang="en-US" sz="1100" dirty="0">
                <a:hlinkClick r:id="rId12"/>
              </a:rPr>
              <a:t>https://www.lucieslist.com/guides/baby-proofing/window-safety/</a:t>
            </a:r>
            <a:endParaRPr lang="en-US" sz="1100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/>
              <a:t>Rug Photo: </a:t>
            </a:r>
            <a:r>
              <a:rPr lang="en-US" sz="1100" dirty="0">
                <a:hlinkClick r:id="rId13"/>
              </a:rPr>
              <a:t>https://www.amazon.com/DoubleCheck-Products-Extra-Strong-Padding/dp/B01CTBL26S</a:t>
            </a:r>
            <a:r>
              <a:rPr lang="en-US" sz="1100" dirty="0"/>
              <a:t> </a:t>
            </a:r>
          </a:p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B30FB-754D-44EB-A1CF-A6994AEFBD5E}"/>
              </a:ext>
            </a:extLst>
          </p:cNvPr>
          <p:cNvSpPr txBox="1"/>
          <p:nvPr/>
        </p:nvSpPr>
        <p:spPr>
          <a:xfrm>
            <a:off x="5738598" y="1064302"/>
            <a:ext cx="527992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US" sz="1100" b="1" dirty="0">
                <a:solidFill>
                  <a:schemeClr val="accent1"/>
                </a:solidFill>
              </a:rPr>
              <a:t>Photo of Mother Anchoring Dresser, TV Anchoring System, and Child Reaching for TV: </a:t>
            </a:r>
            <a:r>
              <a:rPr lang="en-US" sz="1100" dirty="0">
                <a:solidFill>
                  <a:schemeClr val="accent1"/>
                </a:solidFill>
                <a:hlinkClick r:id="rId14"/>
              </a:rPr>
              <a:t>https://www.anchorit.gov/how-to-anchor-it/parents-and-caregivers/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1100" b="1" dirty="0">
              <a:solidFill>
                <a:schemeClr val="accent1"/>
              </a:solidFill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en-US" sz="1100" b="1" dirty="0">
                <a:solidFill>
                  <a:schemeClr val="accent1"/>
                </a:solidFill>
              </a:rPr>
              <a:t>Photo of Child Hanging from Dresser Drawer: </a:t>
            </a:r>
            <a:r>
              <a:rPr lang="en-US" sz="1100" dirty="0">
                <a:solidFill>
                  <a:schemeClr val="accent1"/>
                </a:solidFill>
                <a:hlinkClick r:id="rId15"/>
              </a:rPr>
              <a:t>https://www.instagram.com/p/CE-JbDopSP4/</a:t>
            </a:r>
            <a:endParaRPr lang="en-US" sz="1100" dirty="0">
              <a:solidFill>
                <a:schemeClr val="accent1"/>
              </a:solidFill>
            </a:endParaRPr>
          </a:p>
          <a:p>
            <a:pPr marL="45720" indent="0">
              <a:lnSpc>
                <a:spcPct val="100000"/>
              </a:lnSpc>
              <a:buNone/>
            </a:pPr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ABC Safe Sleep Photo: </a:t>
            </a:r>
            <a:r>
              <a:rPr lang="en-US" sz="1100" dirty="0">
                <a:solidFill>
                  <a:schemeClr val="accent1"/>
                </a:solidFill>
                <a:hlinkClick r:id="rId16"/>
              </a:rPr>
              <a:t>http://www.thecapcenter.org/what/child-safety/safesleepbaby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Young Children &amp; Window Cords Don’t Mix Image: </a:t>
            </a:r>
            <a:r>
              <a:rPr lang="en-US" sz="1100" dirty="0">
                <a:solidFill>
                  <a:schemeClr val="accent1"/>
                </a:solidFill>
                <a:hlinkClick r:id="rId17"/>
              </a:rPr>
              <a:t>https://windowcoverings.org/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Safety Latch Photo: </a:t>
            </a:r>
            <a:r>
              <a:rPr lang="en-US" sz="1100" dirty="0">
                <a:solidFill>
                  <a:schemeClr val="accent1"/>
                </a:solidFill>
                <a:hlinkClick r:id="rId18"/>
              </a:rPr>
              <a:t>https://www.homecheckmyhouse.com/child-safety/</a:t>
            </a:r>
            <a:endParaRPr lang="en-US" sz="1100" dirty="0">
              <a:solidFill>
                <a:schemeClr val="accent1"/>
              </a:solidFill>
            </a:endParaRP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Photo of Child Reaching for Plant: </a:t>
            </a:r>
            <a:r>
              <a:rPr lang="en-US" sz="1100" dirty="0">
                <a:solidFill>
                  <a:schemeClr val="accent1"/>
                </a:solidFill>
                <a:hlinkClick r:id="rId19"/>
              </a:rPr>
              <a:t>https://flo.health/being-a-mom/your-baby/baby-health-and-safety/poisonous-houseplants</a:t>
            </a:r>
            <a:endParaRPr lang="en-US" sz="1100" dirty="0">
              <a:solidFill>
                <a:schemeClr val="accent1"/>
              </a:solidFill>
            </a:endParaRP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Photo of Child Looking at Outlet Cover: </a:t>
            </a:r>
            <a:r>
              <a:rPr lang="en-US" sz="1100" dirty="0">
                <a:solidFill>
                  <a:schemeClr val="accent1"/>
                </a:solidFill>
                <a:hlinkClick r:id="rId20"/>
              </a:rPr>
              <a:t>https://www.babylist.com/hello-baby/best-outlet-covers</a:t>
            </a:r>
            <a:endParaRPr lang="en-US" sz="1100" dirty="0">
              <a:solidFill>
                <a:schemeClr val="accent1"/>
              </a:solidFill>
            </a:endParaRP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Photo of Child Holding Doorknob: </a:t>
            </a:r>
            <a:r>
              <a:rPr lang="en-US" sz="1100" dirty="0">
                <a:solidFill>
                  <a:schemeClr val="accent1"/>
                </a:solidFill>
                <a:hlinkClick r:id="rId21"/>
              </a:rPr>
              <a:t>https://www.walmart.com/ip/Child-Safety-Door-Knob-Covers-4-Pack-Baby-Proof-Knobs-Child-Proof-Doors-by-Jool-Baby/907352419</a:t>
            </a:r>
            <a:endParaRPr lang="en-US" sz="1100" dirty="0">
              <a:solidFill>
                <a:schemeClr val="accent1"/>
              </a:solidFill>
            </a:endParaRP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Image of Sample Product Registration Card: </a:t>
            </a:r>
            <a:r>
              <a:rPr lang="en-US" sz="1100" dirty="0">
                <a:solidFill>
                  <a:schemeClr val="accent1"/>
                </a:solidFill>
                <a:hlinkClick r:id="rId22"/>
              </a:rPr>
              <a:t>https://www.jpma.org/page/parents_recalls_registration_cards</a:t>
            </a:r>
            <a:endParaRPr lang="en-US" sz="1100" dirty="0">
              <a:solidFill>
                <a:schemeClr val="accent1"/>
              </a:solidFill>
            </a:endParaRPr>
          </a:p>
          <a:p>
            <a:endParaRPr lang="en-US" sz="1100" b="1" dirty="0">
              <a:solidFill>
                <a:schemeClr val="accent1"/>
              </a:solidFill>
            </a:endParaRPr>
          </a:p>
          <a:p>
            <a:r>
              <a:rPr lang="en-US" sz="1100" b="1" dirty="0">
                <a:solidFill>
                  <a:schemeClr val="accent1"/>
                </a:solidFill>
              </a:rPr>
              <a:t>Home Safety Devices Graphic: </a:t>
            </a:r>
            <a:r>
              <a:rPr lang="en-US" sz="1100" dirty="0">
                <a:solidFill>
                  <a:schemeClr val="accent1"/>
                </a:solidFill>
                <a:hlinkClick r:id="rId3"/>
              </a:rPr>
              <a:t>https://www.cpsc.gov/safety-education/safety-guides/kids-and-babies/childproofing-your-home-12-safety-devices-protect</a:t>
            </a:r>
            <a:r>
              <a:rPr lang="en-US" sz="11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43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9911-CC04-42CF-AB24-8CE4D21A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34" y="210440"/>
            <a:ext cx="9875520" cy="539935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/>
              <a:t>Prevalence of Injuries and Deaths in California Among Children Ages 0-9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C1717-A6AA-4B08-A9D5-1DDB54381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3798" y="1062278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Unintentional Injuries related to unsafe in-home products, 2015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C85BF-B4A0-4CD1-9ECB-A371A4C29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694" y="1062278"/>
            <a:ext cx="4754880" cy="777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Deaths related to unsafe in-home products, 2017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7E49837-5E0B-435E-8FCF-ABAD21EF6D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96246"/>
              </p:ext>
            </p:extLst>
          </p:nvPr>
        </p:nvGraphicFramePr>
        <p:xfrm>
          <a:off x="1173798" y="1955308"/>
          <a:ext cx="4754563" cy="447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C55BBBA-CE6D-4E1F-BC64-F5BD0FF7532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24430280"/>
              </p:ext>
            </p:extLst>
          </p:nvPr>
        </p:nvGraphicFramePr>
        <p:xfrm>
          <a:off x="6096000" y="1955308"/>
          <a:ext cx="5200184" cy="447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FFC2D3D-80B2-4DE8-A9AA-79A4BF7DBFC0}"/>
              </a:ext>
            </a:extLst>
          </p:cNvPr>
          <p:cNvSpPr txBox="1"/>
          <p:nvPr/>
        </p:nvSpPr>
        <p:spPr>
          <a:xfrm>
            <a:off x="1108343" y="6534834"/>
            <a:ext cx="1012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Sources: </a:t>
            </a:r>
            <a:r>
              <a:rPr lang="en-US" sz="1200" dirty="0"/>
              <a:t>California Department of Public Health </a:t>
            </a:r>
            <a:r>
              <a:rPr lang="en-US" sz="1200" dirty="0" err="1"/>
              <a:t>EpiCenter</a:t>
            </a:r>
            <a:endParaRPr lang="en-US" sz="1200" dirty="0"/>
          </a:p>
          <a:p>
            <a:pPr algn="ctr"/>
            <a:endParaRPr lang="en-US" sz="1200" i="1" dirty="0"/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4648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9819-3935-4DBA-B997-9A7C9161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Child In-Home Products Injuries in </a:t>
            </a:r>
            <a:r>
              <a:rPr lang="en-US" i="1" dirty="0"/>
              <a:t>[Your County]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E9327-E7EE-49E8-A80D-DEB05E86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718932"/>
          </a:xfrm>
        </p:spPr>
        <p:txBody>
          <a:bodyPr/>
          <a:lstStyle/>
          <a:p>
            <a:pPr marL="45720" indent="0">
              <a:buNone/>
            </a:pPr>
            <a:r>
              <a:rPr lang="en-US" sz="2800" i="1" dirty="0"/>
              <a:t>Include any county-specific data here.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i="1" dirty="0"/>
              <a:t>Check these sources to find data for your county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i="1" dirty="0"/>
              <a:t>http://epicenter.cdph.ca.gov/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i="1" dirty="0"/>
              <a:t>https://www.kidsdata.org/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455347-B717-4148-AE99-5A8F4982ED72}"/>
              </a:ext>
            </a:extLst>
          </p:cNvPr>
          <p:cNvSpPr/>
          <p:nvPr/>
        </p:nvSpPr>
        <p:spPr>
          <a:xfrm>
            <a:off x="972176" y="5564459"/>
            <a:ext cx="10214518" cy="11039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tx1"/>
                </a:solidFill>
              </a:rPr>
              <a:t>Sources: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1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6867-E727-4C9C-9CF3-8E48CB77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Unsafe In-Home Products:</a:t>
            </a:r>
            <a:br>
              <a:rPr lang="en-US" b="1" dirty="0"/>
            </a:br>
            <a:r>
              <a:rPr lang="en-US" sz="2400" i="1" dirty="0"/>
              <a:t>Can You Spot the Risks?</a:t>
            </a:r>
          </a:p>
        </p:txBody>
      </p:sp>
      <p:pic>
        <p:nvPicPr>
          <p:cNvPr id="4" name="Online Media 3" title="Can You Spot the Risks?">
            <a:hlinkClick r:id="" action="ppaction://media"/>
            <a:extLst>
              <a:ext uri="{FF2B5EF4-FFF2-40B4-BE49-F238E27FC236}">
                <a16:creationId xmlns:a16="http://schemas.microsoft.com/office/drawing/2014/main" id="{D58D3633-46CD-4F75-A99A-1CAA04CEDF9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9200" y="2057400"/>
            <a:ext cx="7180263" cy="403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1F5DDA-268F-43C6-95E7-BDED131725A4}"/>
              </a:ext>
            </a:extLst>
          </p:cNvPr>
          <p:cNvSpPr txBox="1"/>
          <p:nvPr/>
        </p:nvSpPr>
        <p:spPr>
          <a:xfrm>
            <a:off x="4588041" y="6464968"/>
            <a:ext cx="2709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>
                <a:hlinkClick r:id="rId5"/>
              </a:rPr>
              <a:t>https://youtu.be/Wt-GAM720ko</a:t>
            </a:r>
            <a:r>
              <a:rPr lang="en-US" sz="1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4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225D-42A6-4767-A2E6-4D55EF30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9736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Unsafe In-Home Products: </a:t>
            </a:r>
            <a:r>
              <a:rPr lang="en-US" sz="4000" i="1" dirty="0"/>
              <a:t>High Risk Areas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6C6AAA4-4868-4377-90DC-697648308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530161"/>
              </p:ext>
            </p:extLst>
          </p:nvPr>
        </p:nvGraphicFramePr>
        <p:xfrm>
          <a:off x="2032000" y="1653726"/>
          <a:ext cx="8128000" cy="482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2AD70DB-3072-45A5-9265-A6D28C6B2758}"/>
              </a:ext>
            </a:extLst>
          </p:cNvPr>
          <p:cNvSpPr/>
          <p:nvPr/>
        </p:nvSpPr>
        <p:spPr>
          <a:xfrm>
            <a:off x="2032000" y="1653726"/>
            <a:ext cx="8128000" cy="353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en-US" b="1" i="1"/>
              <a:t>Most household accidents happen in areas with:</a:t>
            </a:r>
            <a:endParaRPr lang="en-US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C31293-F9FF-41F6-9D7B-07C549DE2B59}"/>
              </a:ext>
            </a:extLst>
          </p:cNvPr>
          <p:cNvSpPr txBox="1"/>
          <p:nvPr/>
        </p:nvSpPr>
        <p:spPr>
          <a:xfrm>
            <a:off x="2032000" y="6560634"/>
            <a:ext cx="81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Source: </a:t>
            </a:r>
            <a:r>
              <a:rPr lang="en-US" sz="1200" dirty="0"/>
              <a:t>https://kidshealth.org/en/parents/childproof.html</a:t>
            </a:r>
          </a:p>
        </p:txBody>
      </p:sp>
    </p:spTree>
    <p:extLst>
      <p:ext uri="{BB962C8B-B14F-4D97-AF65-F5344CB8AC3E}">
        <p14:creationId xmlns:p14="http://schemas.microsoft.com/office/powerpoint/2010/main" val="121965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1C208-5EBC-4167-915D-1FD9BCF8E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5556E-694A-4143-AB02-04F77C69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2941" y="863364"/>
            <a:ext cx="3082986" cy="5120435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</a:rPr>
              <a:t>Unsafe In-Home Products in Areas with Water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96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2604-4475-43E2-AC77-D8F81835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359403"/>
            <a:ext cx="9875520" cy="10411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Prevention: </a:t>
            </a:r>
            <a:r>
              <a:rPr lang="en-US" i="1" dirty="0"/>
              <a:t>Bathrooms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688B3B-1D74-4AD5-9BA0-DDC6A31F65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20" y="1272566"/>
            <a:ext cx="8889357" cy="500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4EDD7-B761-43FB-A05D-BB831149D62C}"/>
              </a:ext>
            </a:extLst>
          </p:cNvPr>
          <p:cNvSpPr txBox="1"/>
          <p:nvPr/>
        </p:nvSpPr>
        <p:spPr>
          <a:xfrm>
            <a:off x="2568333" y="6396335"/>
            <a:ext cx="705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Source: </a:t>
            </a:r>
            <a:r>
              <a:rPr lang="en-US" sz="1200" dirty="0"/>
              <a:t>https://www.today.com/health/tub-drownings-can-happen-minutes-when-it-safe-leave-child-t65606</a:t>
            </a:r>
          </a:p>
          <a:p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9315212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5622</Words>
  <Application>Microsoft Office PowerPoint</Application>
  <PresentationFormat>Widescreen</PresentationFormat>
  <Paragraphs>642</Paragraphs>
  <Slides>33</Slides>
  <Notes>28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Corbel</vt:lpstr>
      <vt:lpstr>Franklin Gothic Book</vt:lpstr>
      <vt:lpstr>Wingdings</vt:lpstr>
      <vt:lpstr>Basis</vt:lpstr>
      <vt:lpstr>Safe Beginnings </vt:lpstr>
      <vt:lpstr>Safe Beginnings is brought to you by:</vt:lpstr>
      <vt:lpstr>Purpose: How to Keep your Child Safe from Household Accidents Related to Unsafe In-Home Products</vt:lpstr>
      <vt:lpstr>Prevalence of Injuries and Deaths in California Among Children Ages 0-9</vt:lpstr>
      <vt:lpstr>Child In-Home Products Injuries in [Your County]</vt:lpstr>
      <vt:lpstr>Unsafe In-Home Products: Can You Spot the Risks?</vt:lpstr>
      <vt:lpstr>Unsafe In-Home Products: High Risk Areas</vt:lpstr>
      <vt:lpstr>Prevention</vt:lpstr>
      <vt:lpstr>Prevention: Bathrooms</vt:lpstr>
      <vt:lpstr>“But I was only gone for a moment…” U.S. Consumer Product Safety Commission</vt:lpstr>
      <vt:lpstr>Prevention: Swimming Pools &amp; Spas</vt:lpstr>
      <vt:lpstr>California Law: Swimming Pools &amp; Spas</vt:lpstr>
      <vt:lpstr>Prevention</vt:lpstr>
      <vt:lpstr>Prevention: Kitchens</vt:lpstr>
      <vt:lpstr>Prevention: Fireplaces</vt:lpstr>
      <vt:lpstr>Prevention</vt:lpstr>
      <vt:lpstr>Prevention: Areas with Toxic Substances</vt:lpstr>
      <vt:lpstr>Packets Up! American Cleaning Institute</vt:lpstr>
      <vt:lpstr>Prevention</vt:lpstr>
      <vt:lpstr>Prevention: Stairs, Windows, &amp; Slippery Floors</vt:lpstr>
      <vt:lpstr>Prevention: Furniture Tip-Overs</vt:lpstr>
      <vt:lpstr>Anchor It! U.S. Consumer Product Safety Commission AnchorIt.gov</vt:lpstr>
      <vt:lpstr>Prevention</vt:lpstr>
      <vt:lpstr>Prevention: Unsafe Sleep Environments</vt:lpstr>
      <vt:lpstr>Prevention: Cords on Window Blinds</vt:lpstr>
      <vt:lpstr>Little Hands Window Covering Safety Council</vt:lpstr>
      <vt:lpstr>Prevention: Additional Choking &amp; Suffocation Hazards</vt:lpstr>
      <vt:lpstr>Prevention: Additional Safety Considerations</vt:lpstr>
      <vt:lpstr>Recalls &amp; Registration of In-Home Products</vt:lpstr>
      <vt:lpstr>Summary: 12 Safety Devices to Protect your Children</vt:lpstr>
      <vt:lpstr>How to Prepare for &amp; Prevent Household Accidents  </vt:lpstr>
      <vt:lpstr>Unsafe In-Home Products:  Local Resources &amp; Contact Information</vt:lpstr>
      <vt:lpstr>Photo Attributions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Beginnings </dc:title>
  <dc:creator>Jasmine Brosnan</dc:creator>
  <cp:lastModifiedBy>Jasmine Brosnan</cp:lastModifiedBy>
  <cp:revision>1</cp:revision>
  <dcterms:created xsi:type="dcterms:W3CDTF">2020-12-19T18:43:52Z</dcterms:created>
  <dcterms:modified xsi:type="dcterms:W3CDTF">2020-12-19T18:44:03Z</dcterms:modified>
</cp:coreProperties>
</file>